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229" r:id="rId4"/>
  </p:sldMasterIdLst>
  <p:notesMasterIdLst>
    <p:notesMasterId r:id="rId21"/>
  </p:notesMasterIdLst>
  <p:handoutMasterIdLst>
    <p:handoutMasterId r:id="rId22"/>
  </p:handoutMasterIdLst>
  <p:sldIdLst>
    <p:sldId id="2059" r:id="rId5"/>
    <p:sldId id="2094" r:id="rId6"/>
    <p:sldId id="2076138114" r:id="rId7"/>
    <p:sldId id="2076138144" r:id="rId8"/>
    <p:sldId id="2076138145" r:id="rId9"/>
    <p:sldId id="2076138146" r:id="rId10"/>
    <p:sldId id="2076138158" r:id="rId11"/>
    <p:sldId id="2076138156" r:id="rId12"/>
    <p:sldId id="2076138157" r:id="rId13"/>
    <p:sldId id="2076138159" r:id="rId14"/>
    <p:sldId id="2076138155" r:id="rId15"/>
    <p:sldId id="2076138147" r:id="rId16"/>
    <p:sldId id="2076138149" r:id="rId17"/>
    <p:sldId id="2076138151" r:id="rId18"/>
    <p:sldId id="2076138152" r:id="rId19"/>
    <p:sldId id="2085" r:id="rId20"/>
  </p:sldIdLst>
  <p:sldSz cx="12192000" cy="6858000"/>
  <p:notesSz cx="6858000" cy="9144000"/>
  <p:embeddedFontLst>
    <p:embeddedFont>
      <p:font typeface="Euclid Circular A" panose="020B0304000000000000" charset="0"/>
      <p:regular r:id="rId23"/>
      <p:bold r:id="rId24"/>
    </p:embeddedFont>
    <p:embeddedFont>
      <p:font typeface="Segoe UI" panose="020B0502040204020203" pitchFamily="34" charset="0"/>
      <p:regular r:id="rId25"/>
      <p:bold r:id="rId26"/>
      <p:italic r:id="rId27"/>
      <p:boldItalic r:id="rId28"/>
    </p:embeddedFont>
    <p:embeddedFont>
      <p:font typeface="Segoe UI Semibold" panose="020B0702040204020203" pitchFamily="34" charset="0"/>
      <p:regular r:id="rId29"/>
      <p:bold r:id="rId30"/>
      <p:italic r:id="rId31"/>
      <p:boldItalic r:id="rId32"/>
    </p:embeddedFont>
  </p:embeddedFontLst>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9F8"/>
    <a:srgbClr val="8661C5"/>
    <a:srgbClr val="2B7DD3"/>
    <a:srgbClr val="7B1BB1"/>
    <a:srgbClr val="40A5ED"/>
    <a:srgbClr val="FFFFFF"/>
    <a:srgbClr val="107C42"/>
    <a:srgbClr val="103E92"/>
    <a:srgbClr val="28A7EA"/>
    <a:srgbClr val="7C83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67" autoAdjust="0"/>
    <p:restoredTop sz="95986" autoAdjust="0"/>
  </p:normalViewPr>
  <p:slideViewPr>
    <p:cSldViewPr snapToGrid="0">
      <p:cViewPr varScale="1">
        <p:scale>
          <a:sx n="110" d="100"/>
          <a:sy n="110" d="100"/>
        </p:scale>
        <p:origin x="522" y="42"/>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notesViewPr>
    <p:cSldViewPr snapToGrid="0" showGuides="1">
      <p:cViewPr varScale="1">
        <p:scale>
          <a:sx n="87" d="100"/>
          <a:sy n="87" d="100"/>
        </p:scale>
        <p:origin x="384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6/27/2022 4:08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6/27/2022 4:07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 provided for training throughout as necessary</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6/27/2022 4:07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481730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6/27/2022 4:07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2957918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6/27/2022 4:07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1024370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6/27/2022 4:07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229621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6/27/2022 4:07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2197957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6/27/2022 4:07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4157757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6/27/2022 4:07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2380882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6/27/2022 4:07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1611255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6/27/2022 4:07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518453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6/27/2022 4:07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808050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6/27/2022 4:07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3052032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6/27/2022 4:07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2833880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6/27/2022 4:07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3500994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Dark">
    <p:bg>
      <p:bgRef idx="1002">
        <a:schemeClr val="bg2"/>
      </p:bgRef>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53A3B00-4671-4315-BC2E-D1F43F0D22B7}"/>
              </a:ext>
            </a:extLst>
          </p:cNvPr>
          <p:cNvSpPr/>
          <p:nvPr userDrawn="1"/>
        </p:nvSpPr>
        <p:spPr bwMode="auto">
          <a:xfrm>
            <a:off x="4932633" y="0"/>
            <a:ext cx="7259367" cy="6858000"/>
          </a:xfrm>
          <a:custGeom>
            <a:avLst/>
            <a:gdLst>
              <a:gd name="connsiteX0" fmla="*/ 1375260 w 7259367"/>
              <a:gd name="connsiteY0" fmla="*/ 0 h 6858000"/>
              <a:gd name="connsiteX1" fmla="*/ 7259367 w 7259367"/>
              <a:gd name="connsiteY1" fmla="*/ 0 h 6858000"/>
              <a:gd name="connsiteX2" fmla="*/ 7259367 w 7259367"/>
              <a:gd name="connsiteY2" fmla="*/ 5943600 h 6858000"/>
              <a:gd name="connsiteX3" fmla="*/ 7259367 w 7259367"/>
              <a:gd name="connsiteY3" fmla="*/ 6818624 h 6858000"/>
              <a:gd name="connsiteX4" fmla="*/ 7259367 w 7259367"/>
              <a:gd name="connsiteY4" fmla="*/ 6858000 h 6858000"/>
              <a:gd name="connsiteX5" fmla="*/ 7193517 w 7259367"/>
              <a:gd name="connsiteY5" fmla="*/ 6858000 h 6858000"/>
              <a:gd name="connsiteX6" fmla="*/ 6344967 w 7259367"/>
              <a:gd name="connsiteY6" fmla="*/ 6858000 h 6858000"/>
              <a:gd name="connsiteX7" fmla="*/ 2571194 w 7259367"/>
              <a:gd name="connsiteY7" fmla="*/ 6858000 h 6858000"/>
              <a:gd name="connsiteX8" fmla="*/ 2391543 w 7259367"/>
              <a:gd name="connsiteY8" fmla="*/ 6718056 h 6858000"/>
              <a:gd name="connsiteX9" fmla="*/ 2029245 w 7259367"/>
              <a:gd name="connsiteY9" fmla="*/ 6399910 h 6858000"/>
              <a:gd name="connsiteX10" fmla="*/ 61752 w 7259367"/>
              <a:gd name="connsiteY10" fmla="*/ 3082176 h 6858000"/>
              <a:gd name="connsiteX11" fmla="*/ 1165311 w 7259367"/>
              <a:gd name="connsiteY11" fmla="*/ 13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9367" h="6858000">
                <a:moveTo>
                  <a:pt x="1375260" y="0"/>
                </a:moveTo>
                <a:lnTo>
                  <a:pt x="7259367" y="0"/>
                </a:lnTo>
                <a:lnTo>
                  <a:pt x="7259367" y="5943600"/>
                </a:lnTo>
                <a:lnTo>
                  <a:pt x="7259367" y="6818624"/>
                </a:lnTo>
                <a:lnTo>
                  <a:pt x="7259367" y="6858000"/>
                </a:lnTo>
                <a:lnTo>
                  <a:pt x="7193517" y="6858000"/>
                </a:lnTo>
                <a:lnTo>
                  <a:pt x="6344967" y="6858000"/>
                </a:lnTo>
                <a:lnTo>
                  <a:pt x="2571194" y="6858000"/>
                </a:lnTo>
                <a:lnTo>
                  <a:pt x="2391543" y="6718056"/>
                </a:lnTo>
                <a:cubicBezTo>
                  <a:pt x="2269413" y="6618700"/>
                  <a:pt x="2148678" y="6512218"/>
                  <a:pt x="2029245" y="6399910"/>
                </a:cubicBezTo>
                <a:cubicBezTo>
                  <a:pt x="1170636" y="5592868"/>
                  <a:pt x="313754" y="4513227"/>
                  <a:pt x="61752" y="3082176"/>
                </a:cubicBezTo>
                <a:cubicBezTo>
                  <a:pt x="-195799" y="1622162"/>
                  <a:pt x="387024" y="686596"/>
                  <a:pt x="1165311" y="135415"/>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2"/>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sp>
        <p:nvSpPr>
          <p:cNvPr id="8" name="Picture Placeholder 7">
            <a:extLst>
              <a:ext uri="{FF2B5EF4-FFF2-40B4-BE49-F238E27FC236}">
                <a16:creationId xmlns:a16="http://schemas.microsoft.com/office/drawing/2014/main" id="{61B18BDA-41D0-4B5E-82E9-208623E35B54}"/>
              </a:ext>
            </a:extLst>
          </p:cNvPr>
          <p:cNvSpPr>
            <a:spLocks noGrp="1"/>
          </p:cNvSpPr>
          <p:nvPr>
            <p:ph type="pic" sz="quarter" idx="13"/>
          </p:nvPr>
        </p:nvSpPr>
        <p:spPr>
          <a:xfrm>
            <a:off x="5526992" y="0"/>
            <a:ext cx="7716568" cy="6858000"/>
          </a:xfrm>
          <a:custGeom>
            <a:avLst/>
            <a:gdLst>
              <a:gd name="connsiteX0" fmla="*/ 2514539 w 7716568"/>
              <a:gd name="connsiteY0" fmla="*/ 0 h 6858000"/>
              <a:gd name="connsiteX1" fmla="*/ 4621895 w 7716568"/>
              <a:gd name="connsiteY1" fmla="*/ 0 h 6858000"/>
              <a:gd name="connsiteX2" fmla="*/ 6543103 w 7716568"/>
              <a:gd name="connsiteY2" fmla="*/ 0 h 6858000"/>
              <a:gd name="connsiteX3" fmla="*/ 6665008 w 7716568"/>
              <a:gd name="connsiteY3" fmla="*/ 0 h 6858000"/>
              <a:gd name="connsiteX4" fmla="*/ 6665008 w 7716568"/>
              <a:gd name="connsiteY4" fmla="*/ 68078 h 6858000"/>
              <a:gd name="connsiteX5" fmla="*/ 6734197 w 7716568"/>
              <a:gd name="connsiteY5" fmla="*/ 112352 h 6858000"/>
              <a:gd name="connsiteX6" fmla="*/ 7103834 w 7716568"/>
              <a:gd name="connsiteY6" fmla="*/ 523994 h 6858000"/>
              <a:gd name="connsiteX7" fmla="*/ 7648645 w 7716568"/>
              <a:gd name="connsiteY7" fmla="*/ 2190671 h 6858000"/>
              <a:gd name="connsiteX8" fmla="*/ 7694124 w 7716568"/>
              <a:gd name="connsiteY8" fmla="*/ 3176771 h 6858000"/>
              <a:gd name="connsiteX9" fmla="*/ 7706168 w 7716568"/>
              <a:gd name="connsiteY9" fmla="*/ 3334816 h 6858000"/>
              <a:gd name="connsiteX10" fmla="*/ 6737006 w 7716568"/>
              <a:gd name="connsiteY10" fmla="*/ 6051205 h 6858000"/>
              <a:gd name="connsiteX11" fmla="*/ 5020899 w 7716568"/>
              <a:gd name="connsiteY11" fmla="*/ 6838531 h 6858000"/>
              <a:gd name="connsiteX12" fmla="*/ 4924427 w 7716568"/>
              <a:gd name="connsiteY12" fmla="*/ 6858000 h 6858000"/>
              <a:gd name="connsiteX13" fmla="*/ 3112917 w 7716568"/>
              <a:gd name="connsiteY13" fmla="*/ 6858000 h 6858000"/>
              <a:gd name="connsiteX14" fmla="*/ 3059520 w 7716568"/>
              <a:gd name="connsiteY14" fmla="*/ 6841873 h 6858000"/>
              <a:gd name="connsiteX15" fmla="*/ 1758373 w 7716568"/>
              <a:gd name="connsiteY15" fmla="*/ 5988462 h 6858000"/>
              <a:gd name="connsiteX16" fmla="*/ 53510 w 7716568"/>
              <a:gd name="connsiteY16" fmla="*/ 3113595 h 6858000"/>
              <a:gd name="connsiteX17" fmla="*/ 2285891 w 7716568"/>
              <a:gd name="connsiteY17" fmla="*/ 33995 h 6858000"/>
              <a:gd name="connsiteX18" fmla="*/ 2473372 w 7716568"/>
              <a:gd name="connsiteY18" fmla="*/ 47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16568" h="6858000">
                <a:moveTo>
                  <a:pt x="2514539" y="0"/>
                </a:moveTo>
                <a:lnTo>
                  <a:pt x="4621895" y="0"/>
                </a:lnTo>
                <a:lnTo>
                  <a:pt x="6543103" y="0"/>
                </a:lnTo>
                <a:lnTo>
                  <a:pt x="6665008" y="0"/>
                </a:lnTo>
                <a:lnTo>
                  <a:pt x="6665008" y="68078"/>
                </a:lnTo>
                <a:lnTo>
                  <a:pt x="6734197" y="112352"/>
                </a:lnTo>
                <a:cubicBezTo>
                  <a:pt x="6866993" y="210567"/>
                  <a:pt x="6992113" y="344938"/>
                  <a:pt x="7103834" y="523994"/>
                </a:cubicBezTo>
                <a:cubicBezTo>
                  <a:pt x="7393287" y="988073"/>
                  <a:pt x="7565450" y="1635796"/>
                  <a:pt x="7648645" y="2190671"/>
                </a:cubicBezTo>
                <a:cubicBezTo>
                  <a:pt x="7698566" y="2523873"/>
                  <a:pt x="7719842" y="2861965"/>
                  <a:pt x="7694124" y="3176771"/>
                </a:cubicBezTo>
                <a:cubicBezTo>
                  <a:pt x="7698847" y="3229494"/>
                  <a:pt x="7702920" y="3282394"/>
                  <a:pt x="7706168" y="3334816"/>
                </a:cubicBezTo>
                <a:cubicBezTo>
                  <a:pt x="7784536" y="4582749"/>
                  <a:pt x="7415972" y="5509462"/>
                  <a:pt x="6737006" y="6051205"/>
                </a:cubicBezTo>
                <a:cubicBezTo>
                  <a:pt x="6231402" y="6454451"/>
                  <a:pt x="5632494" y="6698133"/>
                  <a:pt x="5020899" y="6838531"/>
                </a:cubicBezTo>
                <a:lnTo>
                  <a:pt x="4924427" y="6858000"/>
                </a:lnTo>
                <a:lnTo>
                  <a:pt x="3112917" y="6858000"/>
                </a:lnTo>
                <a:lnTo>
                  <a:pt x="3059520" y="6841873"/>
                </a:lnTo>
                <a:cubicBezTo>
                  <a:pt x="2604358" y="6686222"/>
                  <a:pt x="2172332" y="6377729"/>
                  <a:pt x="1758373" y="5988462"/>
                </a:cubicBezTo>
                <a:cubicBezTo>
                  <a:pt x="1014375" y="5289148"/>
                  <a:pt x="271874" y="4353622"/>
                  <a:pt x="53510" y="3113595"/>
                </a:cubicBezTo>
                <a:cubicBezTo>
                  <a:pt x="-303566" y="1089395"/>
                  <a:pt x="1203545" y="228570"/>
                  <a:pt x="2285891" y="33995"/>
                </a:cubicBezTo>
                <a:cubicBezTo>
                  <a:pt x="2348076" y="22819"/>
                  <a:pt x="2410586" y="13123"/>
                  <a:pt x="2473372" y="4705"/>
                </a:cubicBezTo>
                <a:close/>
              </a:path>
            </a:pathLst>
          </a:custGeom>
          <a:solidFill>
            <a:schemeClr val="tx2"/>
          </a:solidFill>
          <a:ln w="38100">
            <a:solidFill>
              <a:schemeClr val="bg1"/>
            </a:solidFill>
          </a:ln>
        </p:spPr>
        <p:txBody>
          <a:bodyPr wrap="square">
            <a:noAutofit/>
          </a:bodyPr>
          <a:lstStyle/>
          <a:p>
            <a:endParaRPr lang="en-GB"/>
          </a:p>
        </p:txBody>
      </p:sp>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Bullet text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pic>
        <p:nvPicPr>
          <p:cNvPr id="3" name="Picture 2" descr="A picture containing drawing&#10;&#10;Description automatically generated">
            <a:extLst>
              <a:ext uri="{FF2B5EF4-FFF2-40B4-BE49-F238E27FC236}">
                <a16:creationId xmlns:a16="http://schemas.microsoft.com/office/drawing/2014/main" id="{A10D2EEB-0C2D-4A48-8AD4-E1D479B7F90F}"/>
              </a:ext>
            </a:extLst>
          </p:cNvPr>
          <p:cNvPicPr>
            <a:picLocks noChangeAspect="1"/>
          </p:cNvPicPr>
          <p:nvPr userDrawn="1"/>
        </p:nvPicPr>
        <p:blipFill>
          <a:blip r:embed="rId2"/>
          <a:stretch>
            <a:fillRect/>
          </a:stretch>
        </p:blipFill>
        <p:spPr>
          <a:xfrm>
            <a:off x="10601325" y="6225800"/>
            <a:ext cx="1171574" cy="525108"/>
          </a:xfrm>
          <a:prstGeom prst="rect">
            <a:avLst/>
          </a:prstGeom>
        </p:spPr>
      </p:pic>
    </p:spTree>
    <p:extLst>
      <p:ext uri="{BB962C8B-B14F-4D97-AF65-F5344CB8AC3E}">
        <p14:creationId xmlns:p14="http://schemas.microsoft.com/office/powerpoint/2010/main" val="24602746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Image 1">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8F6A2A6-6D85-44FD-8678-1A857A7AA573}"/>
              </a:ext>
            </a:extLst>
          </p:cNvPr>
          <p:cNvSpPr>
            <a:spLocks noGrp="1"/>
          </p:cNvSpPr>
          <p:nvPr>
            <p:ph type="pic" sz="quarter" idx="13"/>
          </p:nvPr>
        </p:nvSpPr>
        <p:spPr>
          <a:xfrm>
            <a:off x="7507357" y="1396724"/>
            <a:ext cx="4104000" cy="4104000"/>
          </a:xfrm>
          <a:prstGeom prst="ellipse">
            <a:avLst/>
          </a:prstGeom>
          <a:solidFill>
            <a:schemeClr val="bg2"/>
          </a:solidFill>
          <a:ln w="31750">
            <a:solidFill>
              <a:schemeClr val="tx1"/>
            </a:solidFill>
          </a:ln>
        </p:spPr>
        <p:txBody>
          <a:bodyPr>
            <a:noAutofit/>
          </a:bodyPr>
          <a:lstStyle/>
          <a:p>
            <a:endParaRPr lang="en-GB" dirty="0"/>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13" name="Text Placeholder 3">
            <a:extLst>
              <a:ext uri="{FF2B5EF4-FFF2-40B4-BE49-F238E27FC236}">
                <a16:creationId xmlns:a16="http://schemas.microsoft.com/office/drawing/2014/main" id="{261CD4DA-B165-4E56-B3FB-732419AA5C00}"/>
              </a:ext>
            </a:extLst>
          </p:cNvPr>
          <p:cNvSpPr>
            <a:spLocks noGrp="1"/>
          </p:cNvSpPr>
          <p:nvPr>
            <p:ph type="body" sz="quarter" idx="10"/>
          </p:nvPr>
        </p:nvSpPr>
        <p:spPr>
          <a:xfrm>
            <a:off x="7505388" y="5738336"/>
            <a:ext cx="4104000" cy="535531"/>
          </a:xfrm>
        </p:spPr>
        <p:txBody>
          <a:bodyPr wrap="square">
            <a:spAutoFit/>
          </a:bodyPr>
          <a:lstStyle>
            <a:lvl1pPr marL="0" indent="0">
              <a:buNone/>
              <a:defRPr sz="1800">
                <a:solidFill>
                  <a:schemeClr val="bg1"/>
                </a:solidFill>
              </a:defRPr>
            </a:lvl1pPr>
            <a:lvl2pPr marL="228600" indent="0">
              <a:buNone/>
              <a:defRPr sz="1400">
                <a:solidFill>
                  <a:schemeClr val="bg1"/>
                </a:solidFill>
              </a:defRPr>
            </a:lvl2pPr>
            <a:lvl3pPr marL="457200" indent="0">
              <a:buNone/>
              <a:defRPr sz="1100">
                <a:solidFill>
                  <a:schemeClr val="bg1"/>
                </a:solidFill>
              </a:defRPr>
            </a:lvl3pPr>
            <a:lvl4pPr marL="685800" indent="0">
              <a:buNone/>
              <a:defRPr sz="1050">
                <a:solidFill>
                  <a:schemeClr val="bg1"/>
                </a:solidFill>
              </a:defRPr>
            </a:lvl4pPr>
            <a:lvl5pPr marL="914400" indent="0">
              <a:buNone/>
              <a:defRPr sz="1050">
                <a:solidFill>
                  <a:schemeClr val="bg1"/>
                </a:solidFill>
              </a:defRPr>
            </a:lvl5pPr>
          </a:lstStyle>
          <a:p>
            <a:pPr lvl="0"/>
            <a:r>
              <a:rPr lang="en-US" dirty="0"/>
              <a:t>Click to edit Master text styles</a:t>
            </a:r>
          </a:p>
          <a:p>
            <a:pPr lvl="1"/>
            <a:r>
              <a:rPr lang="en-US" dirty="0"/>
              <a:t>Second level</a:t>
            </a:r>
          </a:p>
        </p:txBody>
      </p:sp>
      <p:pic>
        <p:nvPicPr>
          <p:cNvPr id="3" name="Picture 2" descr="A picture containing drawing&#10;&#10;Description automatically generated">
            <a:extLst>
              <a:ext uri="{FF2B5EF4-FFF2-40B4-BE49-F238E27FC236}">
                <a16:creationId xmlns:a16="http://schemas.microsoft.com/office/drawing/2014/main" id="{AA66A3E8-DA82-4BEA-BA35-35F3CCB2D5F7}"/>
              </a:ext>
            </a:extLst>
          </p:cNvPr>
          <p:cNvPicPr>
            <a:picLocks noChangeAspect="1"/>
          </p:cNvPicPr>
          <p:nvPr userDrawn="1"/>
        </p:nvPicPr>
        <p:blipFill>
          <a:blip r:embed="rId2"/>
          <a:stretch>
            <a:fillRect/>
          </a:stretch>
        </p:blipFill>
        <p:spPr>
          <a:xfrm>
            <a:off x="10601325" y="6225800"/>
            <a:ext cx="1171574" cy="525108"/>
          </a:xfrm>
          <a:prstGeom prst="rect">
            <a:avLst/>
          </a:prstGeom>
        </p:spPr>
      </p:pic>
    </p:spTree>
    <p:extLst>
      <p:ext uri="{BB962C8B-B14F-4D97-AF65-F5344CB8AC3E}">
        <p14:creationId xmlns:p14="http://schemas.microsoft.com/office/powerpoint/2010/main" val="38668088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2">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D6E29F-AB8E-43C2-90ED-7233933E63C7}"/>
              </a:ext>
            </a:extLst>
          </p:cNvPr>
          <p:cNvSpPr/>
          <p:nvPr userDrawn="1"/>
        </p:nvSpPr>
        <p:spPr bwMode="auto">
          <a:xfrm>
            <a:off x="6585995" y="585788"/>
            <a:ext cx="5024585" cy="5683250"/>
          </a:xfrm>
          <a:custGeom>
            <a:avLst/>
            <a:gdLst>
              <a:gd name="connsiteX0" fmla="*/ 0 w 5024585"/>
              <a:gd name="connsiteY0" fmla="*/ 0 h 5683250"/>
              <a:gd name="connsiteX1" fmla="*/ 5024585 w 5024585"/>
              <a:gd name="connsiteY1" fmla="*/ 0 h 5683250"/>
              <a:gd name="connsiteX2" fmla="*/ 5024585 w 5024585"/>
              <a:gd name="connsiteY2" fmla="*/ 5683250 h 5683250"/>
              <a:gd name="connsiteX3" fmla="*/ 0 w 5024585"/>
              <a:gd name="connsiteY3" fmla="*/ 5683250 h 5683250"/>
              <a:gd name="connsiteX4" fmla="*/ 0 w 5024585"/>
              <a:gd name="connsiteY4" fmla="*/ 0 h 568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585" h="5683250" fill="none" extrusionOk="0">
                <a:moveTo>
                  <a:pt x="0" y="0"/>
                </a:moveTo>
                <a:cubicBezTo>
                  <a:pt x="1756922" y="-49533"/>
                  <a:pt x="3154136" y="-14809"/>
                  <a:pt x="5024585" y="0"/>
                </a:cubicBezTo>
                <a:cubicBezTo>
                  <a:pt x="5112224" y="889587"/>
                  <a:pt x="4951906" y="3428029"/>
                  <a:pt x="5024585" y="5683250"/>
                </a:cubicBezTo>
                <a:cubicBezTo>
                  <a:pt x="4013908" y="5635019"/>
                  <a:pt x="2027803" y="5767705"/>
                  <a:pt x="0" y="5683250"/>
                </a:cubicBezTo>
                <a:cubicBezTo>
                  <a:pt x="-38581" y="4731674"/>
                  <a:pt x="63341" y="1351027"/>
                  <a:pt x="0" y="0"/>
                </a:cubicBezTo>
                <a:close/>
              </a:path>
              <a:path w="5024585" h="5683250" stroke="0" extrusionOk="0">
                <a:moveTo>
                  <a:pt x="0" y="0"/>
                </a:moveTo>
                <a:cubicBezTo>
                  <a:pt x="996882" y="118645"/>
                  <a:pt x="4152755" y="116012"/>
                  <a:pt x="5024585" y="0"/>
                </a:cubicBezTo>
                <a:cubicBezTo>
                  <a:pt x="4891703" y="859759"/>
                  <a:pt x="5109536" y="2897360"/>
                  <a:pt x="5024585" y="5683250"/>
                </a:cubicBezTo>
                <a:cubicBezTo>
                  <a:pt x="4245633" y="5817850"/>
                  <a:pt x="2163187" y="5526054"/>
                  <a:pt x="0" y="5683250"/>
                </a:cubicBezTo>
                <a:cubicBezTo>
                  <a:pt x="-20187" y="3884855"/>
                  <a:pt x="-152480" y="2644814"/>
                  <a:pt x="0" y="0"/>
                </a:cubicBezTo>
                <a:close/>
              </a:path>
            </a:pathLst>
          </a:custGeom>
          <a:solidFill>
            <a:schemeClr val="bg2"/>
          </a:solidFill>
          <a:ln w="34925">
            <a:solidFill>
              <a:schemeClr val="tx1"/>
            </a:solidFill>
            <a:headEnd type="none" w="med" len="med"/>
            <a:tailEnd type="none" w="med" len="med"/>
            <a:extLst>
              <a:ext uri="{C807C97D-BFC1-408E-A445-0C87EB9F89A2}">
                <ask:lineSketchStyleProps xmlns:ask="http://schemas.microsoft.com/office/drawing/2018/sketchyshapes" sd="1219033472">
                  <a:prstGeom prst="rect">
                    <a:avLst/>
                  </a:prstGeom>
                  <ask:type>
                    <ask:lineSketchCurve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4" name="Picture Placeholder 3">
            <a:extLst>
              <a:ext uri="{FF2B5EF4-FFF2-40B4-BE49-F238E27FC236}">
                <a16:creationId xmlns:a16="http://schemas.microsoft.com/office/drawing/2014/main" id="{18F6A2A6-6D85-44FD-8678-1A857A7AA573}"/>
              </a:ext>
            </a:extLst>
          </p:cNvPr>
          <p:cNvSpPr>
            <a:spLocks noGrp="1"/>
          </p:cNvSpPr>
          <p:nvPr>
            <p:ph type="pic" sz="quarter" idx="13"/>
          </p:nvPr>
        </p:nvSpPr>
        <p:spPr>
          <a:xfrm>
            <a:off x="7388287" y="941488"/>
            <a:ext cx="3420000" cy="3420000"/>
          </a:xfrm>
          <a:prstGeom prst="ellipse">
            <a:avLst/>
          </a:prstGeom>
          <a:solidFill>
            <a:schemeClr val="bg1"/>
          </a:solidFill>
          <a:ln w="31750">
            <a:solidFill>
              <a:schemeClr val="tx1"/>
            </a:solidFill>
          </a:ln>
        </p:spPr>
        <p:txBody>
          <a:bodyPr>
            <a:noAutofit/>
          </a:bodyPr>
          <a:lstStyle/>
          <a:p>
            <a:endParaRPr lang="en-GB" dirty="0"/>
          </a:p>
        </p:txBody>
      </p:sp>
      <p:grpSp>
        <p:nvGrpSpPr>
          <p:cNvPr id="17" name="Group 16">
            <a:extLst>
              <a:ext uri="{FF2B5EF4-FFF2-40B4-BE49-F238E27FC236}">
                <a16:creationId xmlns:a16="http://schemas.microsoft.com/office/drawing/2014/main" id="{4EECC977-7A22-485B-9FE0-11A55EE2EF8B}"/>
              </a:ext>
            </a:extLst>
          </p:cNvPr>
          <p:cNvGrpSpPr/>
          <p:nvPr userDrawn="1"/>
        </p:nvGrpSpPr>
        <p:grpSpPr>
          <a:xfrm>
            <a:off x="7104350" y="4657625"/>
            <a:ext cx="4251392" cy="1379611"/>
            <a:chOff x="7104350" y="4657625"/>
            <a:chExt cx="4251392" cy="1379611"/>
          </a:xfrm>
        </p:grpSpPr>
        <p:sp>
          <p:nvSpPr>
            <p:cNvPr id="16" name="Rectangle 15">
              <a:extLst>
                <a:ext uri="{FF2B5EF4-FFF2-40B4-BE49-F238E27FC236}">
                  <a16:creationId xmlns:a16="http://schemas.microsoft.com/office/drawing/2014/main" id="{58E1E14E-56B0-4D57-BD9C-41329DCD7E3F}"/>
                </a:ext>
              </a:extLst>
            </p:cNvPr>
            <p:cNvSpPr/>
            <p:nvPr userDrawn="1"/>
          </p:nvSpPr>
          <p:spPr bwMode="auto">
            <a:xfrm>
              <a:off x="7246516" y="4751408"/>
              <a:ext cx="3986714" cy="116510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pic>
          <p:nvPicPr>
            <p:cNvPr id="9" name="Graphic 8">
              <a:extLst>
                <a:ext uri="{FF2B5EF4-FFF2-40B4-BE49-F238E27FC236}">
                  <a16:creationId xmlns:a16="http://schemas.microsoft.com/office/drawing/2014/main" id="{3A30FA64-ECB0-4879-B056-0F08730393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4350" y="4657625"/>
              <a:ext cx="4251392" cy="1379611"/>
            </a:xfrm>
            <a:prstGeom prst="rect">
              <a:avLst/>
            </a:prstGeom>
          </p:spPr>
        </p:pic>
      </p:gr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57200"/>
            <a:ext cx="5207700" cy="553998"/>
          </a:xfrm>
        </p:spPr>
        <p:txBody>
          <a:bodyPr/>
          <a:lstStyle>
            <a:lvl1pPr>
              <a:defRPr>
                <a:solidFill>
                  <a:schemeClr val="bg1"/>
                </a:solidFill>
              </a:defRPr>
            </a:lvl1pPr>
          </a:lstStyle>
          <a:p>
            <a:r>
              <a:rPr lang="en-US" dirty="0"/>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13" name="Text Placeholder 3">
            <a:extLst>
              <a:ext uri="{FF2B5EF4-FFF2-40B4-BE49-F238E27FC236}">
                <a16:creationId xmlns:a16="http://schemas.microsoft.com/office/drawing/2014/main" id="{261CD4DA-B165-4E56-B3FB-732419AA5C00}"/>
              </a:ext>
            </a:extLst>
          </p:cNvPr>
          <p:cNvSpPr>
            <a:spLocks noGrp="1"/>
          </p:cNvSpPr>
          <p:nvPr>
            <p:ph type="body" sz="quarter" idx="10"/>
          </p:nvPr>
        </p:nvSpPr>
        <p:spPr>
          <a:xfrm>
            <a:off x="7385807" y="4889416"/>
            <a:ext cx="3708291" cy="535531"/>
          </a:xfrm>
        </p:spPr>
        <p:txBody>
          <a:bodyPr wrap="square">
            <a:spAutoFit/>
          </a:bodyPr>
          <a:lstStyle>
            <a:lvl1pPr marL="0" indent="0">
              <a:buNone/>
              <a:defRPr sz="1800">
                <a:solidFill>
                  <a:schemeClr val="tx1"/>
                </a:solidFill>
              </a:defRPr>
            </a:lvl1pPr>
            <a:lvl2pPr marL="228600" indent="0">
              <a:buNone/>
              <a:defRPr sz="1400">
                <a:solidFill>
                  <a:schemeClr val="tx1"/>
                </a:solidFill>
              </a:defRPr>
            </a:lvl2pPr>
            <a:lvl3pPr marL="457200" indent="0">
              <a:buNone/>
              <a:defRPr sz="1100">
                <a:solidFill>
                  <a:schemeClr val="bg1"/>
                </a:solidFill>
              </a:defRPr>
            </a:lvl3pPr>
            <a:lvl4pPr marL="685800" indent="0">
              <a:buNone/>
              <a:defRPr sz="1050">
                <a:solidFill>
                  <a:schemeClr val="bg1"/>
                </a:solidFill>
              </a:defRPr>
            </a:lvl4pPr>
            <a:lvl5pPr marL="914400" indent="0">
              <a:buNone/>
              <a:defRPr sz="1050">
                <a:solidFill>
                  <a:schemeClr val="bg1"/>
                </a:solidFill>
              </a:defRPr>
            </a:lvl5pPr>
          </a:lstStyle>
          <a:p>
            <a:pPr lvl="0"/>
            <a:r>
              <a:rPr lang="en-US" dirty="0"/>
              <a:t>Click to edit Master text styles</a:t>
            </a:r>
          </a:p>
          <a:p>
            <a:pPr lvl="1"/>
            <a:r>
              <a:rPr lang="en-US" dirty="0"/>
              <a:t>Second level</a:t>
            </a:r>
          </a:p>
        </p:txBody>
      </p:sp>
      <p:pic>
        <p:nvPicPr>
          <p:cNvPr id="7" name="Picture 6" descr="A picture containing drawing&#10;&#10;Description automatically generated">
            <a:extLst>
              <a:ext uri="{FF2B5EF4-FFF2-40B4-BE49-F238E27FC236}">
                <a16:creationId xmlns:a16="http://schemas.microsoft.com/office/drawing/2014/main" id="{7FCD67CC-4E34-4167-921D-C204ECFC3D0D}"/>
              </a:ext>
            </a:extLst>
          </p:cNvPr>
          <p:cNvPicPr>
            <a:picLocks noChangeAspect="1"/>
          </p:cNvPicPr>
          <p:nvPr userDrawn="1"/>
        </p:nvPicPr>
        <p:blipFill>
          <a:blip r:embed="rId4"/>
          <a:stretch>
            <a:fillRect/>
          </a:stretch>
        </p:blipFill>
        <p:spPr>
          <a:xfrm>
            <a:off x="10601325" y="6225800"/>
            <a:ext cx="1171574" cy="525108"/>
          </a:xfrm>
          <a:prstGeom prst="rect">
            <a:avLst/>
          </a:prstGeom>
        </p:spPr>
      </p:pic>
    </p:spTree>
    <p:extLst>
      <p:ext uri="{BB962C8B-B14F-4D97-AF65-F5344CB8AC3E}">
        <p14:creationId xmlns:p14="http://schemas.microsoft.com/office/powerpoint/2010/main" val="21246856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images +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D733BC-4BC1-4C8E-80F9-7143B99E7EB3}"/>
              </a:ext>
            </a:extLst>
          </p:cNvPr>
          <p:cNvSpPr/>
          <p:nvPr userDrawn="1"/>
        </p:nvSpPr>
        <p:spPr bwMode="auto">
          <a:xfrm>
            <a:off x="585216" y="1436688"/>
            <a:ext cx="5329651" cy="4832350"/>
          </a:xfrm>
          <a:custGeom>
            <a:avLst/>
            <a:gdLst>
              <a:gd name="connsiteX0" fmla="*/ 0 w 5329651"/>
              <a:gd name="connsiteY0" fmla="*/ 0 h 4832350"/>
              <a:gd name="connsiteX1" fmla="*/ 5329651 w 5329651"/>
              <a:gd name="connsiteY1" fmla="*/ 0 h 4832350"/>
              <a:gd name="connsiteX2" fmla="*/ 5329651 w 5329651"/>
              <a:gd name="connsiteY2" fmla="*/ 4832350 h 4832350"/>
              <a:gd name="connsiteX3" fmla="*/ 0 w 5329651"/>
              <a:gd name="connsiteY3" fmla="*/ 4832350 h 4832350"/>
              <a:gd name="connsiteX4" fmla="*/ 0 w 5329651"/>
              <a:gd name="connsiteY4" fmla="*/ 0 h 483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651" h="4832350" fill="none" extrusionOk="0">
                <a:moveTo>
                  <a:pt x="0" y="0"/>
                </a:moveTo>
                <a:cubicBezTo>
                  <a:pt x="846238" y="-49533"/>
                  <a:pt x="2724159" y="-14809"/>
                  <a:pt x="5329651" y="0"/>
                </a:cubicBezTo>
                <a:cubicBezTo>
                  <a:pt x="5417290" y="634116"/>
                  <a:pt x="5256972" y="3180287"/>
                  <a:pt x="5329651" y="4832350"/>
                </a:cubicBezTo>
                <a:cubicBezTo>
                  <a:pt x="3664917" y="4784119"/>
                  <a:pt x="1735634" y="4916805"/>
                  <a:pt x="0" y="4832350"/>
                </a:cubicBezTo>
                <a:cubicBezTo>
                  <a:pt x="-38581" y="2530827"/>
                  <a:pt x="63341" y="839411"/>
                  <a:pt x="0" y="0"/>
                </a:cubicBezTo>
                <a:close/>
              </a:path>
              <a:path w="5329651" h="4832350" stroke="0" extrusionOk="0">
                <a:moveTo>
                  <a:pt x="0" y="0"/>
                </a:moveTo>
                <a:cubicBezTo>
                  <a:pt x="1709138" y="118645"/>
                  <a:pt x="4154062" y="116012"/>
                  <a:pt x="5329651" y="0"/>
                </a:cubicBezTo>
                <a:cubicBezTo>
                  <a:pt x="5196769" y="1831103"/>
                  <a:pt x="5414602" y="4262363"/>
                  <a:pt x="5329651" y="4832350"/>
                </a:cubicBezTo>
                <a:cubicBezTo>
                  <a:pt x="2970446" y="4966950"/>
                  <a:pt x="1627753" y="4675154"/>
                  <a:pt x="0" y="4832350"/>
                </a:cubicBezTo>
                <a:cubicBezTo>
                  <a:pt x="-20187" y="2908336"/>
                  <a:pt x="-152480" y="1094307"/>
                  <a:pt x="0" y="0"/>
                </a:cubicBezTo>
                <a:close/>
              </a:path>
            </a:pathLst>
          </a:custGeom>
          <a:solidFill>
            <a:schemeClr val="bg2"/>
          </a:solidFill>
          <a:ln w="34925">
            <a:solidFill>
              <a:schemeClr val="tx1"/>
            </a:solidFill>
            <a:headEnd type="none" w="med" len="med"/>
            <a:tailEnd type="none" w="med" len="med"/>
            <a:extLst>
              <a:ext uri="{C807C97D-BFC1-408E-A445-0C87EB9F89A2}">
                <ask:lineSketchStyleProps xmlns:ask="http://schemas.microsoft.com/office/drawing/2018/sketchyshapes" sd="1219033472">
                  <a:prstGeom prst="rect">
                    <a:avLst/>
                  </a:prstGeom>
                  <ask:type>
                    <ask:lineSketchCurve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nvGrpSpPr>
          <p:cNvPr id="6" name="Group 5">
            <a:extLst>
              <a:ext uri="{FF2B5EF4-FFF2-40B4-BE49-F238E27FC236}">
                <a16:creationId xmlns:a16="http://schemas.microsoft.com/office/drawing/2014/main" id="{B1E5ACD1-A38F-4DFA-B191-21A6C005F4F9}"/>
              </a:ext>
            </a:extLst>
          </p:cNvPr>
          <p:cNvGrpSpPr/>
          <p:nvPr userDrawn="1"/>
        </p:nvGrpSpPr>
        <p:grpSpPr>
          <a:xfrm>
            <a:off x="778320" y="4604841"/>
            <a:ext cx="4943442" cy="1498497"/>
            <a:chOff x="6993655" y="4657625"/>
            <a:chExt cx="4472783" cy="1379611"/>
          </a:xfrm>
        </p:grpSpPr>
        <p:sp>
          <p:nvSpPr>
            <p:cNvPr id="8" name="Rectangle 7">
              <a:extLst>
                <a:ext uri="{FF2B5EF4-FFF2-40B4-BE49-F238E27FC236}">
                  <a16:creationId xmlns:a16="http://schemas.microsoft.com/office/drawing/2014/main" id="{F680043D-8D3D-4EA0-8E3B-5E7216BA1444}"/>
                </a:ext>
              </a:extLst>
            </p:cNvPr>
            <p:cNvSpPr/>
            <p:nvPr userDrawn="1"/>
          </p:nvSpPr>
          <p:spPr bwMode="auto">
            <a:xfrm>
              <a:off x="7150837" y="4751408"/>
              <a:ext cx="4178072" cy="116510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GB" sz="1800" dirty="0" err="1">
                <a:solidFill>
                  <a:srgbClr val="FFFFFF"/>
                </a:solidFill>
                <a:ea typeface="Segoe UI" pitchFamily="34" charset="0"/>
                <a:cs typeface="Segoe UI" pitchFamily="34" charset="0"/>
              </a:endParaRPr>
            </a:p>
          </p:txBody>
        </p:sp>
        <p:pic>
          <p:nvPicPr>
            <p:cNvPr id="9" name="Graphic 8">
              <a:extLst>
                <a:ext uri="{FF2B5EF4-FFF2-40B4-BE49-F238E27FC236}">
                  <a16:creationId xmlns:a16="http://schemas.microsoft.com/office/drawing/2014/main" id="{233ACDE2-367C-4805-A0D0-5393E6648D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93655" y="4657625"/>
              <a:ext cx="4472783" cy="1379611"/>
            </a:xfrm>
            <a:prstGeom prst="rect">
              <a:avLst/>
            </a:prstGeom>
          </p:spPr>
        </p:pic>
      </p:grpSp>
      <p:sp>
        <p:nvSpPr>
          <p:cNvPr id="12" name="Freeform: Shape 11">
            <a:extLst>
              <a:ext uri="{FF2B5EF4-FFF2-40B4-BE49-F238E27FC236}">
                <a16:creationId xmlns:a16="http://schemas.microsoft.com/office/drawing/2014/main" id="{EF6CDADE-00BF-4672-BF89-1241757768AB}"/>
              </a:ext>
            </a:extLst>
          </p:cNvPr>
          <p:cNvSpPr/>
          <p:nvPr userDrawn="1"/>
        </p:nvSpPr>
        <p:spPr bwMode="auto">
          <a:xfrm rot="20702334">
            <a:off x="650469" y="1150219"/>
            <a:ext cx="179189" cy="529047"/>
          </a:xfrm>
          <a:custGeom>
            <a:avLst/>
            <a:gdLst>
              <a:gd name="connsiteX0" fmla="*/ 242888 w 242888"/>
              <a:gd name="connsiteY0" fmla="*/ 0 h 720090"/>
              <a:gd name="connsiteX1" fmla="*/ 234315 w 242888"/>
              <a:gd name="connsiteY1" fmla="*/ 82867 h 720090"/>
              <a:gd name="connsiteX2" fmla="*/ 234328 w 242888"/>
              <a:gd name="connsiteY2" fmla="*/ 85724 h 720090"/>
              <a:gd name="connsiteX3" fmla="*/ 236220 w 242888"/>
              <a:gd name="connsiteY3" fmla="*/ 85724 h 720090"/>
              <a:gd name="connsiteX4" fmla="*/ 236220 w 242888"/>
              <a:gd name="connsiteY4" fmla="*/ 507608 h 720090"/>
              <a:gd name="connsiteX5" fmla="*/ 237173 w 242888"/>
              <a:gd name="connsiteY5" fmla="*/ 720090 h 720090"/>
              <a:gd name="connsiteX6" fmla="*/ 196215 w 242888"/>
              <a:gd name="connsiteY6" fmla="*/ 657225 h 720090"/>
              <a:gd name="connsiteX7" fmla="*/ 181928 w 242888"/>
              <a:gd name="connsiteY7" fmla="*/ 705802 h 720090"/>
              <a:gd name="connsiteX8" fmla="*/ 121920 w 242888"/>
              <a:gd name="connsiteY8" fmla="*/ 658177 h 720090"/>
              <a:gd name="connsiteX9" fmla="*/ 80963 w 242888"/>
              <a:gd name="connsiteY9" fmla="*/ 704850 h 720090"/>
              <a:gd name="connsiteX10" fmla="*/ 31433 w 242888"/>
              <a:gd name="connsiteY10" fmla="*/ 695325 h 720090"/>
              <a:gd name="connsiteX11" fmla="*/ 28575 w 242888"/>
              <a:gd name="connsiteY11" fmla="*/ 656272 h 720090"/>
              <a:gd name="connsiteX12" fmla="*/ 5715 w 242888"/>
              <a:gd name="connsiteY12" fmla="*/ 702945 h 720090"/>
              <a:gd name="connsiteX13" fmla="*/ 5184 w 242888"/>
              <a:gd name="connsiteY13" fmla="*/ 639722 h 720090"/>
              <a:gd name="connsiteX14" fmla="*/ 0 w 242888"/>
              <a:gd name="connsiteY14" fmla="*/ 639722 h 720090"/>
              <a:gd name="connsiteX15" fmla="*/ 0 w 242888"/>
              <a:gd name="connsiteY15" fmla="*/ 85724 h 720090"/>
              <a:gd name="connsiteX16" fmla="*/ 10401 w 242888"/>
              <a:gd name="connsiteY16" fmla="*/ 85724 h 720090"/>
              <a:gd name="connsiteX17" fmla="*/ 11430 w 242888"/>
              <a:gd name="connsiteY17" fmla="*/ 952 h 720090"/>
              <a:gd name="connsiteX18" fmla="*/ 50357 w 242888"/>
              <a:gd name="connsiteY18" fmla="*/ 85724 h 720090"/>
              <a:gd name="connsiteX19" fmla="*/ 56918 w 242888"/>
              <a:gd name="connsiteY19" fmla="*/ 85724 h 720090"/>
              <a:gd name="connsiteX20" fmla="*/ 82868 w 242888"/>
              <a:gd name="connsiteY20" fmla="*/ 952 h 720090"/>
              <a:gd name="connsiteX21" fmla="*/ 154210 w 242888"/>
              <a:gd name="connsiteY21" fmla="*/ 85724 h 720090"/>
              <a:gd name="connsiteX22" fmla="*/ 173132 w 242888"/>
              <a:gd name="connsiteY22" fmla="*/ 85724 h 72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2888" h="720090">
                <a:moveTo>
                  <a:pt x="242888" y="0"/>
                </a:moveTo>
                <a:lnTo>
                  <a:pt x="234315" y="82867"/>
                </a:lnTo>
                <a:lnTo>
                  <a:pt x="234328" y="85724"/>
                </a:lnTo>
                <a:lnTo>
                  <a:pt x="236220" y="85724"/>
                </a:lnTo>
                <a:lnTo>
                  <a:pt x="236220" y="507608"/>
                </a:lnTo>
                <a:lnTo>
                  <a:pt x="237173" y="720090"/>
                </a:lnTo>
                <a:lnTo>
                  <a:pt x="196215" y="657225"/>
                </a:lnTo>
                <a:lnTo>
                  <a:pt x="181928" y="705802"/>
                </a:lnTo>
                <a:lnTo>
                  <a:pt x="121920" y="658177"/>
                </a:lnTo>
                <a:lnTo>
                  <a:pt x="80963" y="704850"/>
                </a:lnTo>
                <a:lnTo>
                  <a:pt x="31433" y="695325"/>
                </a:lnTo>
                <a:lnTo>
                  <a:pt x="28575" y="656272"/>
                </a:lnTo>
                <a:lnTo>
                  <a:pt x="5715" y="702945"/>
                </a:lnTo>
                <a:lnTo>
                  <a:pt x="5184" y="639722"/>
                </a:lnTo>
                <a:lnTo>
                  <a:pt x="0" y="639722"/>
                </a:lnTo>
                <a:lnTo>
                  <a:pt x="0" y="85724"/>
                </a:lnTo>
                <a:lnTo>
                  <a:pt x="10401" y="85724"/>
                </a:lnTo>
                <a:lnTo>
                  <a:pt x="11430" y="952"/>
                </a:lnTo>
                <a:lnTo>
                  <a:pt x="50357" y="85724"/>
                </a:lnTo>
                <a:lnTo>
                  <a:pt x="56918" y="85724"/>
                </a:lnTo>
                <a:lnTo>
                  <a:pt x="82868" y="952"/>
                </a:lnTo>
                <a:lnTo>
                  <a:pt x="154210" y="85724"/>
                </a:lnTo>
                <a:lnTo>
                  <a:pt x="173132" y="85724"/>
                </a:lnTo>
                <a:close/>
              </a:path>
            </a:pathLst>
          </a:custGeom>
          <a:solidFill>
            <a:schemeClr val="bg1"/>
          </a:solidFill>
          <a:ln w="31750">
            <a:solidFill>
              <a:schemeClr val="tx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13" name="Freeform: Shape 12">
            <a:extLst>
              <a:ext uri="{FF2B5EF4-FFF2-40B4-BE49-F238E27FC236}">
                <a16:creationId xmlns:a16="http://schemas.microsoft.com/office/drawing/2014/main" id="{D2E5EE9B-BE01-49DD-A323-4EF507223629}"/>
              </a:ext>
            </a:extLst>
          </p:cNvPr>
          <p:cNvSpPr/>
          <p:nvPr userDrawn="1"/>
        </p:nvSpPr>
        <p:spPr bwMode="auto">
          <a:xfrm rot="1302323">
            <a:off x="5615113" y="1228149"/>
            <a:ext cx="222614" cy="459844"/>
          </a:xfrm>
          <a:custGeom>
            <a:avLst/>
            <a:gdLst>
              <a:gd name="connsiteX0" fmla="*/ 242888 w 242888"/>
              <a:gd name="connsiteY0" fmla="*/ 0 h 720090"/>
              <a:gd name="connsiteX1" fmla="*/ 234315 w 242888"/>
              <a:gd name="connsiteY1" fmla="*/ 82867 h 720090"/>
              <a:gd name="connsiteX2" fmla="*/ 234328 w 242888"/>
              <a:gd name="connsiteY2" fmla="*/ 85724 h 720090"/>
              <a:gd name="connsiteX3" fmla="*/ 236220 w 242888"/>
              <a:gd name="connsiteY3" fmla="*/ 85724 h 720090"/>
              <a:gd name="connsiteX4" fmla="*/ 236220 w 242888"/>
              <a:gd name="connsiteY4" fmla="*/ 507608 h 720090"/>
              <a:gd name="connsiteX5" fmla="*/ 237173 w 242888"/>
              <a:gd name="connsiteY5" fmla="*/ 720090 h 720090"/>
              <a:gd name="connsiteX6" fmla="*/ 196215 w 242888"/>
              <a:gd name="connsiteY6" fmla="*/ 657225 h 720090"/>
              <a:gd name="connsiteX7" fmla="*/ 181928 w 242888"/>
              <a:gd name="connsiteY7" fmla="*/ 705802 h 720090"/>
              <a:gd name="connsiteX8" fmla="*/ 121920 w 242888"/>
              <a:gd name="connsiteY8" fmla="*/ 658177 h 720090"/>
              <a:gd name="connsiteX9" fmla="*/ 80963 w 242888"/>
              <a:gd name="connsiteY9" fmla="*/ 704850 h 720090"/>
              <a:gd name="connsiteX10" fmla="*/ 31433 w 242888"/>
              <a:gd name="connsiteY10" fmla="*/ 695325 h 720090"/>
              <a:gd name="connsiteX11" fmla="*/ 28575 w 242888"/>
              <a:gd name="connsiteY11" fmla="*/ 656272 h 720090"/>
              <a:gd name="connsiteX12" fmla="*/ 5715 w 242888"/>
              <a:gd name="connsiteY12" fmla="*/ 702945 h 720090"/>
              <a:gd name="connsiteX13" fmla="*/ 5184 w 242888"/>
              <a:gd name="connsiteY13" fmla="*/ 639722 h 720090"/>
              <a:gd name="connsiteX14" fmla="*/ 0 w 242888"/>
              <a:gd name="connsiteY14" fmla="*/ 639722 h 720090"/>
              <a:gd name="connsiteX15" fmla="*/ 0 w 242888"/>
              <a:gd name="connsiteY15" fmla="*/ 85724 h 720090"/>
              <a:gd name="connsiteX16" fmla="*/ 10401 w 242888"/>
              <a:gd name="connsiteY16" fmla="*/ 85724 h 720090"/>
              <a:gd name="connsiteX17" fmla="*/ 11430 w 242888"/>
              <a:gd name="connsiteY17" fmla="*/ 952 h 720090"/>
              <a:gd name="connsiteX18" fmla="*/ 50357 w 242888"/>
              <a:gd name="connsiteY18" fmla="*/ 85724 h 720090"/>
              <a:gd name="connsiteX19" fmla="*/ 56918 w 242888"/>
              <a:gd name="connsiteY19" fmla="*/ 85724 h 720090"/>
              <a:gd name="connsiteX20" fmla="*/ 82868 w 242888"/>
              <a:gd name="connsiteY20" fmla="*/ 952 h 720090"/>
              <a:gd name="connsiteX21" fmla="*/ 154210 w 242888"/>
              <a:gd name="connsiteY21" fmla="*/ 85724 h 720090"/>
              <a:gd name="connsiteX22" fmla="*/ 173132 w 242888"/>
              <a:gd name="connsiteY22" fmla="*/ 85724 h 72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2888" h="720090">
                <a:moveTo>
                  <a:pt x="242888" y="0"/>
                </a:moveTo>
                <a:lnTo>
                  <a:pt x="234315" y="82867"/>
                </a:lnTo>
                <a:lnTo>
                  <a:pt x="234328" y="85724"/>
                </a:lnTo>
                <a:lnTo>
                  <a:pt x="236220" y="85724"/>
                </a:lnTo>
                <a:lnTo>
                  <a:pt x="236220" y="507608"/>
                </a:lnTo>
                <a:lnTo>
                  <a:pt x="237173" y="720090"/>
                </a:lnTo>
                <a:lnTo>
                  <a:pt x="196215" y="657225"/>
                </a:lnTo>
                <a:lnTo>
                  <a:pt x="181928" y="705802"/>
                </a:lnTo>
                <a:lnTo>
                  <a:pt x="121920" y="658177"/>
                </a:lnTo>
                <a:lnTo>
                  <a:pt x="80963" y="704850"/>
                </a:lnTo>
                <a:lnTo>
                  <a:pt x="31433" y="695325"/>
                </a:lnTo>
                <a:lnTo>
                  <a:pt x="28575" y="656272"/>
                </a:lnTo>
                <a:lnTo>
                  <a:pt x="5715" y="702945"/>
                </a:lnTo>
                <a:lnTo>
                  <a:pt x="5184" y="639722"/>
                </a:lnTo>
                <a:lnTo>
                  <a:pt x="0" y="639722"/>
                </a:lnTo>
                <a:lnTo>
                  <a:pt x="0" y="85724"/>
                </a:lnTo>
                <a:lnTo>
                  <a:pt x="10401" y="85724"/>
                </a:lnTo>
                <a:lnTo>
                  <a:pt x="11430" y="952"/>
                </a:lnTo>
                <a:lnTo>
                  <a:pt x="50357" y="85724"/>
                </a:lnTo>
                <a:lnTo>
                  <a:pt x="56918" y="85724"/>
                </a:lnTo>
                <a:lnTo>
                  <a:pt x="82868" y="952"/>
                </a:lnTo>
                <a:lnTo>
                  <a:pt x="154210" y="85724"/>
                </a:lnTo>
                <a:lnTo>
                  <a:pt x="173132" y="85724"/>
                </a:lnTo>
                <a:close/>
              </a:path>
            </a:pathLst>
          </a:custGeom>
          <a:solidFill>
            <a:schemeClr val="bg1"/>
          </a:solidFill>
          <a:ln w="31750">
            <a:solidFill>
              <a:schemeClr val="tx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1174075" y="5120179"/>
            <a:ext cx="4151933" cy="467820"/>
          </a:xfrm>
        </p:spPr>
        <p:txBody>
          <a:bodyPr wrap="square" anchor="ctr">
            <a:spAutoFit/>
          </a:bodyPr>
          <a:lstStyle>
            <a:lvl1pPr marL="0" indent="0" algn="ctr">
              <a:buNone/>
              <a:defRPr sz="1600"/>
            </a:lvl1pPr>
            <a:lvl2pPr marL="228600" indent="0" algn="ctr">
              <a:buNone/>
              <a:defRPr sz="1200"/>
            </a:lvl2pPr>
            <a:lvl3pPr marL="457200" indent="0">
              <a:buNone/>
              <a:defRPr/>
            </a:lvl3pPr>
            <a:lvl4pPr marL="685800" indent="0">
              <a:buNone/>
              <a:defRPr/>
            </a:lvl4pPr>
            <a:lvl5pPr marL="914400" indent="0">
              <a:buNone/>
              <a:defRPr/>
            </a:lvl5pPr>
          </a:lstStyle>
          <a:p>
            <a:pPr lvl="0"/>
            <a:r>
              <a:rPr lang="en-US" dirty="0"/>
              <a:t>Click to edit Master text styles</a:t>
            </a:r>
          </a:p>
          <a:p>
            <a:pPr lvl="1"/>
            <a:r>
              <a:rPr lang="en-US" dirty="0"/>
              <a:t>Second level</a:t>
            </a:r>
          </a:p>
        </p:txBody>
      </p:sp>
      <p:sp>
        <p:nvSpPr>
          <p:cNvPr id="35" name="Picture Placeholder 3">
            <a:extLst>
              <a:ext uri="{FF2B5EF4-FFF2-40B4-BE49-F238E27FC236}">
                <a16:creationId xmlns:a16="http://schemas.microsoft.com/office/drawing/2014/main" id="{ED106BEF-BD71-4648-8784-22918CDFFACC}"/>
              </a:ext>
            </a:extLst>
          </p:cNvPr>
          <p:cNvSpPr>
            <a:spLocks noGrp="1"/>
          </p:cNvSpPr>
          <p:nvPr>
            <p:ph type="pic" sz="quarter" idx="13"/>
          </p:nvPr>
        </p:nvSpPr>
        <p:spPr>
          <a:xfrm>
            <a:off x="2026041" y="1856208"/>
            <a:ext cx="2448000" cy="2448000"/>
          </a:xfrm>
          <a:prstGeom prst="ellipse">
            <a:avLst/>
          </a:prstGeom>
          <a:solidFill>
            <a:schemeClr val="bg1">
              <a:lumMod val="85000"/>
            </a:schemeClr>
          </a:solidFill>
          <a:ln w="31750">
            <a:solidFill>
              <a:schemeClr val="tx1"/>
            </a:solidFill>
          </a:ln>
        </p:spPr>
        <p:txBody>
          <a:bodyPr>
            <a:noAutofit/>
          </a:bodyPr>
          <a:lstStyle>
            <a:lvl1pPr marL="0" indent="0">
              <a:buNone/>
              <a:defRPr/>
            </a:lvl1pPr>
          </a:lstStyle>
          <a:p>
            <a:endParaRPr lang="en-GB" dirty="0"/>
          </a:p>
        </p:txBody>
      </p:sp>
      <p:sp>
        <p:nvSpPr>
          <p:cNvPr id="36" name="Rectangle 35">
            <a:extLst>
              <a:ext uri="{FF2B5EF4-FFF2-40B4-BE49-F238E27FC236}">
                <a16:creationId xmlns:a16="http://schemas.microsoft.com/office/drawing/2014/main" id="{5E29C066-5D4F-48AC-AA53-3D91B895A19F}"/>
              </a:ext>
            </a:extLst>
          </p:cNvPr>
          <p:cNvSpPr/>
          <p:nvPr userDrawn="1"/>
        </p:nvSpPr>
        <p:spPr bwMode="auto">
          <a:xfrm>
            <a:off x="6258973" y="1436688"/>
            <a:ext cx="5329651" cy="4832350"/>
          </a:xfrm>
          <a:custGeom>
            <a:avLst/>
            <a:gdLst>
              <a:gd name="connsiteX0" fmla="*/ 0 w 5329651"/>
              <a:gd name="connsiteY0" fmla="*/ 0 h 4832350"/>
              <a:gd name="connsiteX1" fmla="*/ 5329651 w 5329651"/>
              <a:gd name="connsiteY1" fmla="*/ 0 h 4832350"/>
              <a:gd name="connsiteX2" fmla="*/ 5329651 w 5329651"/>
              <a:gd name="connsiteY2" fmla="*/ 4832350 h 4832350"/>
              <a:gd name="connsiteX3" fmla="*/ 0 w 5329651"/>
              <a:gd name="connsiteY3" fmla="*/ 4832350 h 4832350"/>
              <a:gd name="connsiteX4" fmla="*/ 0 w 5329651"/>
              <a:gd name="connsiteY4" fmla="*/ 0 h 483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651" h="4832350" fill="none" extrusionOk="0">
                <a:moveTo>
                  <a:pt x="0" y="0"/>
                </a:moveTo>
                <a:cubicBezTo>
                  <a:pt x="846238" y="-49533"/>
                  <a:pt x="2724159" y="-14809"/>
                  <a:pt x="5329651" y="0"/>
                </a:cubicBezTo>
                <a:cubicBezTo>
                  <a:pt x="5417290" y="634116"/>
                  <a:pt x="5256972" y="3180287"/>
                  <a:pt x="5329651" y="4832350"/>
                </a:cubicBezTo>
                <a:cubicBezTo>
                  <a:pt x="3664917" y="4784119"/>
                  <a:pt x="1735634" y="4916805"/>
                  <a:pt x="0" y="4832350"/>
                </a:cubicBezTo>
                <a:cubicBezTo>
                  <a:pt x="-38581" y="2530827"/>
                  <a:pt x="63341" y="839411"/>
                  <a:pt x="0" y="0"/>
                </a:cubicBezTo>
                <a:close/>
              </a:path>
              <a:path w="5329651" h="4832350" stroke="0" extrusionOk="0">
                <a:moveTo>
                  <a:pt x="0" y="0"/>
                </a:moveTo>
                <a:cubicBezTo>
                  <a:pt x="1709138" y="118645"/>
                  <a:pt x="4154062" y="116012"/>
                  <a:pt x="5329651" y="0"/>
                </a:cubicBezTo>
                <a:cubicBezTo>
                  <a:pt x="5196769" y="1831103"/>
                  <a:pt x="5414602" y="4262363"/>
                  <a:pt x="5329651" y="4832350"/>
                </a:cubicBezTo>
                <a:cubicBezTo>
                  <a:pt x="2970446" y="4966950"/>
                  <a:pt x="1627753" y="4675154"/>
                  <a:pt x="0" y="4832350"/>
                </a:cubicBezTo>
                <a:cubicBezTo>
                  <a:pt x="-20187" y="2908336"/>
                  <a:pt x="-152480" y="1094307"/>
                  <a:pt x="0" y="0"/>
                </a:cubicBezTo>
                <a:close/>
              </a:path>
            </a:pathLst>
          </a:custGeom>
          <a:solidFill>
            <a:schemeClr val="bg2"/>
          </a:solidFill>
          <a:ln w="34925">
            <a:solidFill>
              <a:schemeClr val="tx1"/>
            </a:solidFill>
            <a:headEnd type="none" w="med" len="med"/>
            <a:tailEnd type="none" w="med" len="med"/>
            <a:extLst>
              <a:ext uri="{C807C97D-BFC1-408E-A445-0C87EB9F89A2}">
                <ask:lineSketchStyleProps xmlns:ask="http://schemas.microsoft.com/office/drawing/2018/sketchyshapes" sd="1219033472">
                  <a:prstGeom prst="rect">
                    <a:avLst/>
                  </a:prstGeom>
                  <ask:type>
                    <ask:lineSketchCurve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nvGrpSpPr>
          <p:cNvPr id="37" name="Group 36">
            <a:extLst>
              <a:ext uri="{FF2B5EF4-FFF2-40B4-BE49-F238E27FC236}">
                <a16:creationId xmlns:a16="http://schemas.microsoft.com/office/drawing/2014/main" id="{961907AE-7C78-4C0C-B719-F316724D005D}"/>
              </a:ext>
            </a:extLst>
          </p:cNvPr>
          <p:cNvGrpSpPr/>
          <p:nvPr userDrawn="1"/>
        </p:nvGrpSpPr>
        <p:grpSpPr>
          <a:xfrm>
            <a:off x="6452077" y="4604841"/>
            <a:ext cx="4943442" cy="1498497"/>
            <a:chOff x="6993655" y="4657625"/>
            <a:chExt cx="4472783" cy="1379611"/>
          </a:xfrm>
        </p:grpSpPr>
        <p:sp>
          <p:nvSpPr>
            <p:cNvPr id="38" name="Rectangle 37">
              <a:extLst>
                <a:ext uri="{FF2B5EF4-FFF2-40B4-BE49-F238E27FC236}">
                  <a16:creationId xmlns:a16="http://schemas.microsoft.com/office/drawing/2014/main" id="{C8F480E7-4198-48FB-99AF-DCBFD54B6A5C}"/>
                </a:ext>
              </a:extLst>
            </p:cNvPr>
            <p:cNvSpPr/>
            <p:nvPr userDrawn="1"/>
          </p:nvSpPr>
          <p:spPr bwMode="auto">
            <a:xfrm>
              <a:off x="7150837" y="4751408"/>
              <a:ext cx="4178072" cy="116510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GB" sz="1800" dirty="0" err="1">
                <a:solidFill>
                  <a:srgbClr val="FFFFFF"/>
                </a:solidFill>
                <a:ea typeface="Segoe UI" pitchFamily="34" charset="0"/>
                <a:cs typeface="Segoe UI" pitchFamily="34" charset="0"/>
              </a:endParaRPr>
            </a:p>
          </p:txBody>
        </p:sp>
        <p:pic>
          <p:nvPicPr>
            <p:cNvPr id="39" name="Graphic 38">
              <a:extLst>
                <a:ext uri="{FF2B5EF4-FFF2-40B4-BE49-F238E27FC236}">
                  <a16:creationId xmlns:a16="http://schemas.microsoft.com/office/drawing/2014/main" id="{95EBDC44-D676-460A-8729-370F8F7692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93655" y="4657625"/>
              <a:ext cx="4472783" cy="1379611"/>
            </a:xfrm>
            <a:prstGeom prst="rect">
              <a:avLst/>
            </a:prstGeom>
          </p:spPr>
        </p:pic>
      </p:grpSp>
      <p:sp>
        <p:nvSpPr>
          <p:cNvPr id="42" name="Text Placeholder 3">
            <a:extLst>
              <a:ext uri="{FF2B5EF4-FFF2-40B4-BE49-F238E27FC236}">
                <a16:creationId xmlns:a16="http://schemas.microsoft.com/office/drawing/2014/main" id="{3DC38B08-2622-4FAE-BA83-1E43FCF44746}"/>
              </a:ext>
            </a:extLst>
          </p:cNvPr>
          <p:cNvSpPr>
            <a:spLocks noGrp="1"/>
          </p:cNvSpPr>
          <p:nvPr>
            <p:ph type="body" sz="quarter" idx="14"/>
          </p:nvPr>
        </p:nvSpPr>
        <p:spPr>
          <a:xfrm>
            <a:off x="6847832" y="5120179"/>
            <a:ext cx="4151933" cy="467820"/>
          </a:xfrm>
        </p:spPr>
        <p:txBody>
          <a:bodyPr wrap="square" anchor="ctr">
            <a:spAutoFit/>
          </a:bodyPr>
          <a:lstStyle>
            <a:lvl1pPr marL="0" indent="0" algn="ctr">
              <a:buNone/>
              <a:defRPr sz="1600"/>
            </a:lvl1pPr>
            <a:lvl2pPr marL="228600" indent="0" algn="ctr">
              <a:buNone/>
              <a:defRPr sz="1200"/>
            </a:lvl2pPr>
            <a:lvl3pPr marL="457200" indent="0">
              <a:buNone/>
              <a:defRPr/>
            </a:lvl3pPr>
            <a:lvl4pPr marL="685800" indent="0">
              <a:buNone/>
              <a:defRPr/>
            </a:lvl4pPr>
            <a:lvl5pPr marL="914400" indent="0">
              <a:buNone/>
              <a:defRPr/>
            </a:lvl5pPr>
          </a:lstStyle>
          <a:p>
            <a:pPr lvl="0"/>
            <a:r>
              <a:rPr lang="en-US" dirty="0"/>
              <a:t>Click to edit Master text styles</a:t>
            </a:r>
          </a:p>
          <a:p>
            <a:pPr lvl="1"/>
            <a:r>
              <a:rPr lang="en-US" dirty="0"/>
              <a:t>Second level</a:t>
            </a:r>
          </a:p>
        </p:txBody>
      </p:sp>
      <p:sp>
        <p:nvSpPr>
          <p:cNvPr id="43" name="Picture Placeholder 3">
            <a:extLst>
              <a:ext uri="{FF2B5EF4-FFF2-40B4-BE49-F238E27FC236}">
                <a16:creationId xmlns:a16="http://schemas.microsoft.com/office/drawing/2014/main" id="{B175907F-3588-4A78-9937-82824EC017B3}"/>
              </a:ext>
            </a:extLst>
          </p:cNvPr>
          <p:cNvSpPr>
            <a:spLocks noGrp="1"/>
          </p:cNvSpPr>
          <p:nvPr>
            <p:ph type="pic" sz="quarter" idx="15"/>
          </p:nvPr>
        </p:nvSpPr>
        <p:spPr>
          <a:xfrm>
            <a:off x="7699798" y="1856208"/>
            <a:ext cx="2448000" cy="2448000"/>
          </a:xfrm>
          <a:prstGeom prst="ellipse">
            <a:avLst/>
          </a:prstGeom>
          <a:solidFill>
            <a:schemeClr val="bg1">
              <a:lumMod val="85000"/>
            </a:schemeClr>
          </a:solidFill>
          <a:ln w="31750">
            <a:solidFill>
              <a:schemeClr val="tx1"/>
            </a:solidFill>
          </a:ln>
        </p:spPr>
        <p:txBody>
          <a:bodyPr>
            <a:noAutofit/>
          </a:bodyPr>
          <a:lstStyle>
            <a:lvl1pPr marL="0" indent="0">
              <a:buNone/>
              <a:defRPr/>
            </a:lvl1pPr>
          </a:lstStyle>
          <a:p>
            <a:endParaRPr lang="en-GB" dirty="0"/>
          </a:p>
        </p:txBody>
      </p:sp>
      <p:sp>
        <p:nvSpPr>
          <p:cNvPr id="2" name="Freeform: Shape 1">
            <a:extLst>
              <a:ext uri="{FF2B5EF4-FFF2-40B4-BE49-F238E27FC236}">
                <a16:creationId xmlns:a16="http://schemas.microsoft.com/office/drawing/2014/main" id="{4D371C4E-641F-4703-8F8A-9D51C4122118}"/>
              </a:ext>
            </a:extLst>
          </p:cNvPr>
          <p:cNvSpPr/>
          <p:nvPr userDrawn="1"/>
        </p:nvSpPr>
        <p:spPr bwMode="auto">
          <a:xfrm rot="1709255">
            <a:off x="6275407" y="1331687"/>
            <a:ext cx="179189" cy="529047"/>
          </a:xfrm>
          <a:custGeom>
            <a:avLst/>
            <a:gdLst>
              <a:gd name="connsiteX0" fmla="*/ 242888 w 242888"/>
              <a:gd name="connsiteY0" fmla="*/ 0 h 720090"/>
              <a:gd name="connsiteX1" fmla="*/ 234315 w 242888"/>
              <a:gd name="connsiteY1" fmla="*/ 82867 h 720090"/>
              <a:gd name="connsiteX2" fmla="*/ 234328 w 242888"/>
              <a:gd name="connsiteY2" fmla="*/ 85724 h 720090"/>
              <a:gd name="connsiteX3" fmla="*/ 236220 w 242888"/>
              <a:gd name="connsiteY3" fmla="*/ 85724 h 720090"/>
              <a:gd name="connsiteX4" fmla="*/ 236220 w 242888"/>
              <a:gd name="connsiteY4" fmla="*/ 507608 h 720090"/>
              <a:gd name="connsiteX5" fmla="*/ 237173 w 242888"/>
              <a:gd name="connsiteY5" fmla="*/ 720090 h 720090"/>
              <a:gd name="connsiteX6" fmla="*/ 196215 w 242888"/>
              <a:gd name="connsiteY6" fmla="*/ 657225 h 720090"/>
              <a:gd name="connsiteX7" fmla="*/ 181928 w 242888"/>
              <a:gd name="connsiteY7" fmla="*/ 705802 h 720090"/>
              <a:gd name="connsiteX8" fmla="*/ 121920 w 242888"/>
              <a:gd name="connsiteY8" fmla="*/ 658177 h 720090"/>
              <a:gd name="connsiteX9" fmla="*/ 80963 w 242888"/>
              <a:gd name="connsiteY9" fmla="*/ 704850 h 720090"/>
              <a:gd name="connsiteX10" fmla="*/ 31433 w 242888"/>
              <a:gd name="connsiteY10" fmla="*/ 695325 h 720090"/>
              <a:gd name="connsiteX11" fmla="*/ 28575 w 242888"/>
              <a:gd name="connsiteY11" fmla="*/ 656272 h 720090"/>
              <a:gd name="connsiteX12" fmla="*/ 5715 w 242888"/>
              <a:gd name="connsiteY12" fmla="*/ 702945 h 720090"/>
              <a:gd name="connsiteX13" fmla="*/ 5184 w 242888"/>
              <a:gd name="connsiteY13" fmla="*/ 639722 h 720090"/>
              <a:gd name="connsiteX14" fmla="*/ 0 w 242888"/>
              <a:gd name="connsiteY14" fmla="*/ 639722 h 720090"/>
              <a:gd name="connsiteX15" fmla="*/ 0 w 242888"/>
              <a:gd name="connsiteY15" fmla="*/ 85724 h 720090"/>
              <a:gd name="connsiteX16" fmla="*/ 10401 w 242888"/>
              <a:gd name="connsiteY16" fmla="*/ 85724 h 720090"/>
              <a:gd name="connsiteX17" fmla="*/ 11430 w 242888"/>
              <a:gd name="connsiteY17" fmla="*/ 952 h 720090"/>
              <a:gd name="connsiteX18" fmla="*/ 50357 w 242888"/>
              <a:gd name="connsiteY18" fmla="*/ 85724 h 720090"/>
              <a:gd name="connsiteX19" fmla="*/ 56918 w 242888"/>
              <a:gd name="connsiteY19" fmla="*/ 85724 h 720090"/>
              <a:gd name="connsiteX20" fmla="*/ 82868 w 242888"/>
              <a:gd name="connsiteY20" fmla="*/ 952 h 720090"/>
              <a:gd name="connsiteX21" fmla="*/ 154210 w 242888"/>
              <a:gd name="connsiteY21" fmla="*/ 85724 h 720090"/>
              <a:gd name="connsiteX22" fmla="*/ 173132 w 242888"/>
              <a:gd name="connsiteY22" fmla="*/ 85724 h 72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2888" h="720090">
                <a:moveTo>
                  <a:pt x="242888" y="0"/>
                </a:moveTo>
                <a:lnTo>
                  <a:pt x="234315" y="82867"/>
                </a:lnTo>
                <a:lnTo>
                  <a:pt x="234328" y="85724"/>
                </a:lnTo>
                <a:lnTo>
                  <a:pt x="236220" y="85724"/>
                </a:lnTo>
                <a:lnTo>
                  <a:pt x="236220" y="507608"/>
                </a:lnTo>
                <a:lnTo>
                  <a:pt x="237173" y="720090"/>
                </a:lnTo>
                <a:lnTo>
                  <a:pt x="196215" y="657225"/>
                </a:lnTo>
                <a:lnTo>
                  <a:pt x="181928" y="705802"/>
                </a:lnTo>
                <a:lnTo>
                  <a:pt x="121920" y="658177"/>
                </a:lnTo>
                <a:lnTo>
                  <a:pt x="80963" y="704850"/>
                </a:lnTo>
                <a:lnTo>
                  <a:pt x="31433" y="695325"/>
                </a:lnTo>
                <a:lnTo>
                  <a:pt x="28575" y="656272"/>
                </a:lnTo>
                <a:lnTo>
                  <a:pt x="5715" y="702945"/>
                </a:lnTo>
                <a:lnTo>
                  <a:pt x="5184" y="639722"/>
                </a:lnTo>
                <a:lnTo>
                  <a:pt x="0" y="639722"/>
                </a:lnTo>
                <a:lnTo>
                  <a:pt x="0" y="85724"/>
                </a:lnTo>
                <a:lnTo>
                  <a:pt x="10401" y="85724"/>
                </a:lnTo>
                <a:lnTo>
                  <a:pt x="11430" y="952"/>
                </a:lnTo>
                <a:lnTo>
                  <a:pt x="50357" y="85724"/>
                </a:lnTo>
                <a:lnTo>
                  <a:pt x="56918" y="85724"/>
                </a:lnTo>
                <a:lnTo>
                  <a:pt x="82868" y="952"/>
                </a:lnTo>
                <a:lnTo>
                  <a:pt x="154210" y="85724"/>
                </a:lnTo>
                <a:lnTo>
                  <a:pt x="173132" y="85724"/>
                </a:lnTo>
                <a:close/>
              </a:path>
            </a:pathLst>
          </a:custGeom>
          <a:solidFill>
            <a:schemeClr val="bg1"/>
          </a:solidFill>
          <a:ln w="31750">
            <a:solidFill>
              <a:schemeClr val="tx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3" name="Freeform: Shape 2">
            <a:extLst>
              <a:ext uri="{FF2B5EF4-FFF2-40B4-BE49-F238E27FC236}">
                <a16:creationId xmlns:a16="http://schemas.microsoft.com/office/drawing/2014/main" id="{D59BB038-63B4-419C-8247-BCEE863E8E69}"/>
              </a:ext>
            </a:extLst>
          </p:cNvPr>
          <p:cNvSpPr/>
          <p:nvPr userDrawn="1"/>
        </p:nvSpPr>
        <p:spPr bwMode="auto">
          <a:xfrm rot="20828497">
            <a:off x="11284760" y="1290122"/>
            <a:ext cx="172041" cy="390029"/>
          </a:xfrm>
          <a:custGeom>
            <a:avLst/>
            <a:gdLst>
              <a:gd name="connsiteX0" fmla="*/ 242888 w 242888"/>
              <a:gd name="connsiteY0" fmla="*/ 0 h 720090"/>
              <a:gd name="connsiteX1" fmla="*/ 234315 w 242888"/>
              <a:gd name="connsiteY1" fmla="*/ 82867 h 720090"/>
              <a:gd name="connsiteX2" fmla="*/ 234328 w 242888"/>
              <a:gd name="connsiteY2" fmla="*/ 85724 h 720090"/>
              <a:gd name="connsiteX3" fmla="*/ 236220 w 242888"/>
              <a:gd name="connsiteY3" fmla="*/ 85724 h 720090"/>
              <a:gd name="connsiteX4" fmla="*/ 236220 w 242888"/>
              <a:gd name="connsiteY4" fmla="*/ 507608 h 720090"/>
              <a:gd name="connsiteX5" fmla="*/ 237173 w 242888"/>
              <a:gd name="connsiteY5" fmla="*/ 720090 h 720090"/>
              <a:gd name="connsiteX6" fmla="*/ 196215 w 242888"/>
              <a:gd name="connsiteY6" fmla="*/ 657225 h 720090"/>
              <a:gd name="connsiteX7" fmla="*/ 181928 w 242888"/>
              <a:gd name="connsiteY7" fmla="*/ 705802 h 720090"/>
              <a:gd name="connsiteX8" fmla="*/ 121920 w 242888"/>
              <a:gd name="connsiteY8" fmla="*/ 658177 h 720090"/>
              <a:gd name="connsiteX9" fmla="*/ 80963 w 242888"/>
              <a:gd name="connsiteY9" fmla="*/ 704850 h 720090"/>
              <a:gd name="connsiteX10" fmla="*/ 31433 w 242888"/>
              <a:gd name="connsiteY10" fmla="*/ 695325 h 720090"/>
              <a:gd name="connsiteX11" fmla="*/ 28575 w 242888"/>
              <a:gd name="connsiteY11" fmla="*/ 656272 h 720090"/>
              <a:gd name="connsiteX12" fmla="*/ 5715 w 242888"/>
              <a:gd name="connsiteY12" fmla="*/ 702945 h 720090"/>
              <a:gd name="connsiteX13" fmla="*/ 5184 w 242888"/>
              <a:gd name="connsiteY13" fmla="*/ 639722 h 720090"/>
              <a:gd name="connsiteX14" fmla="*/ 0 w 242888"/>
              <a:gd name="connsiteY14" fmla="*/ 639722 h 720090"/>
              <a:gd name="connsiteX15" fmla="*/ 0 w 242888"/>
              <a:gd name="connsiteY15" fmla="*/ 85724 h 720090"/>
              <a:gd name="connsiteX16" fmla="*/ 10401 w 242888"/>
              <a:gd name="connsiteY16" fmla="*/ 85724 h 720090"/>
              <a:gd name="connsiteX17" fmla="*/ 11430 w 242888"/>
              <a:gd name="connsiteY17" fmla="*/ 952 h 720090"/>
              <a:gd name="connsiteX18" fmla="*/ 50357 w 242888"/>
              <a:gd name="connsiteY18" fmla="*/ 85724 h 720090"/>
              <a:gd name="connsiteX19" fmla="*/ 56918 w 242888"/>
              <a:gd name="connsiteY19" fmla="*/ 85724 h 720090"/>
              <a:gd name="connsiteX20" fmla="*/ 82868 w 242888"/>
              <a:gd name="connsiteY20" fmla="*/ 952 h 720090"/>
              <a:gd name="connsiteX21" fmla="*/ 154210 w 242888"/>
              <a:gd name="connsiteY21" fmla="*/ 85724 h 720090"/>
              <a:gd name="connsiteX22" fmla="*/ 173132 w 242888"/>
              <a:gd name="connsiteY22" fmla="*/ 85724 h 72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2888" h="720090">
                <a:moveTo>
                  <a:pt x="242888" y="0"/>
                </a:moveTo>
                <a:lnTo>
                  <a:pt x="234315" y="82867"/>
                </a:lnTo>
                <a:lnTo>
                  <a:pt x="234328" y="85724"/>
                </a:lnTo>
                <a:lnTo>
                  <a:pt x="236220" y="85724"/>
                </a:lnTo>
                <a:lnTo>
                  <a:pt x="236220" y="507608"/>
                </a:lnTo>
                <a:lnTo>
                  <a:pt x="237173" y="720090"/>
                </a:lnTo>
                <a:lnTo>
                  <a:pt x="196215" y="657225"/>
                </a:lnTo>
                <a:lnTo>
                  <a:pt x="181928" y="705802"/>
                </a:lnTo>
                <a:lnTo>
                  <a:pt x="121920" y="658177"/>
                </a:lnTo>
                <a:lnTo>
                  <a:pt x="80963" y="704850"/>
                </a:lnTo>
                <a:lnTo>
                  <a:pt x="31433" y="695325"/>
                </a:lnTo>
                <a:lnTo>
                  <a:pt x="28575" y="656272"/>
                </a:lnTo>
                <a:lnTo>
                  <a:pt x="5715" y="702945"/>
                </a:lnTo>
                <a:lnTo>
                  <a:pt x="5184" y="639722"/>
                </a:lnTo>
                <a:lnTo>
                  <a:pt x="0" y="639722"/>
                </a:lnTo>
                <a:lnTo>
                  <a:pt x="0" y="85724"/>
                </a:lnTo>
                <a:lnTo>
                  <a:pt x="10401" y="85724"/>
                </a:lnTo>
                <a:lnTo>
                  <a:pt x="11430" y="952"/>
                </a:lnTo>
                <a:lnTo>
                  <a:pt x="50357" y="85724"/>
                </a:lnTo>
                <a:lnTo>
                  <a:pt x="56918" y="85724"/>
                </a:lnTo>
                <a:lnTo>
                  <a:pt x="82868" y="952"/>
                </a:lnTo>
                <a:lnTo>
                  <a:pt x="154210" y="85724"/>
                </a:lnTo>
                <a:lnTo>
                  <a:pt x="173132" y="85724"/>
                </a:lnTo>
                <a:close/>
              </a:path>
            </a:pathLst>
          </a:custGeom>
          <a:solidFill>
            <a:schemeClr val="bg1"/>
          </a:solidFill>
          <a:ln w="31750">
            <a:solidFill>
              <a:schemeClr val="tx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Tree>
    <p:extLst>
      <p:ext uri="{BB962C8B-B14F-4D97-AF65-F5344CB8AC3E}">
        <p14:creationId xmlns:p14="http://schemas.microsoft.com/office/powerpoint/2010/main" val="26408850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images +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D733BC-4BC1-4C8E-80F9-7143B99E7EB3}"/>
              </a:ext>
            </a:extLst>
          </p:cNvPr>
          <p:cNvSpPr/>
          <p:nvPr userDrawn="1"/>
        </p:nvSpPr>
        <p:spPr bwMode="auto">
          <a:xfrm>
            <a:off x="585217" y="1436688"/>
            <a:ext cx="3450794" cy="4832350"/>
          </a:xfrm>
          <a:custGeom>
            <a:avLst/>
            <a:gdLst>
              <a:gd name="connsiteX0" fmla="*/ 0 w 3450794"/>
              <a:gd name="connsiteY0" fmla="*/ 0 h 4832350"/>
              <a:gd name="connsiteX1" fmla="*/ 3450794 w 3450794"/>
              <a:gd name="connsiteY1" fmla="*/ 0 h 4832350"/>
              <a:gd name="connsiteX2" fmla="*/ 3450794 w 3450794"/>
              <a:gd name="connsiteY2" fmla="*/ 4832350 h 4832350"/>
              <a:gd name="connsiteX3" fmla="*/ 0 w 3450794"/>
              <a:gd name="connsiteY3" fmla="*/ 4832350 h 4832350"/>
              <a:gd name="connsiteX4" fmla="*/ 0 w 3450794"/>
              <a:gd name="connsiteY4" fmla="*/ 0 h 483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0794" h="4832350" fill="none" extrusionOk="0">
                <a:moveTo>
                  <a:pt x="0" y="0"/>
                </a:moveTo>
                <a:cubicBezTo>
                  <a:pt x="350360" y="-49533"/>
                  <a:pt x="2561482" y="-14809"/>
                  <a:pt x="3450794" y="0"/>
                </a:cubicBezTo>
                <a:cubicBezTo>
                  <a:pt x="3538433" y="634116"/>
                  <a:pt x="3378115" y="3180287"/>
                  <a:pt x="3450794" y="4832350"/>
                </a:cubicBezTo>
                <a:cubicBezTo>
                  <a:pt x="2524231" y="4784119"/>
                  <a:pt x="687117" y="4916805"/>
                  <a:pt x="0" y="4832350"/>
                </a:cubicBezTo>
                <a:cubicBezTo>
                  <a:pt x="-38581" y="2530827"/>
                  <a:pt x="63341" y="839411"/>
                  <a:pt x="0" y="0"/>
                </a:cubicBezTo>
                <a:close/>
              </a:path>
              <a:path w="3450794" h="4832350" stroke="0" extrusionOk="0">
                <a:moveTo>
                  <a:pt x="0" y="0"/>
                </a:moveTo>
                <a:cubicBezTo>
                  <a:pt x="839195" y="118645"/>
                  <a:pt x="2273363" y="116012"/>
                  <a:pt x="3450794" y="0"/>
                </a:cubicBezTo>
                <a:cubicBezTo>
                  <a:pt x="3317912" y="1831103"/>
                  <a:pt x="3535745" y="4262363"/>
                  <a:pt x="3450794" y="4832350"/>
                </a:cubicBezTo>
                <a:cubicBezTo>
                  <a:pt x="2501379" y="4966950"/>
                  <a:pt x="968413" y="4675154"/>
                  <a:pt x="0" y="4832350"/>
                </a:cubicBezTo>
                <a:cubicBezTo>
                  <a:pt x="-20187" y="2908336"/>
                  <a:pt x="-152480" y="1094307"/>
                  <a:pt x="0" y="0"/>
                </a:cubicBezTo>
                <a:close/>
              </a:path>
            </a:pathLst>
          </a:custGeom>
          <a:solidFill>
            <a:schemeClr val="bg2"/>
          </a:solidFill>
          <a:ln w="34925">
            <a:solidFill>
              <a:schemeClr val="tx1"/>
            </a:solidFill>
            <a:headEnd type="none" w="med" len="med"/>
            <a:tailEnd type="none" w="med" len="med"/>
            <a:extLst>
              <a:ext uri="{C807C97D-BFC1-408E-A445-0C87EB9F89A2}">
                <ask:lineSketchStyleProps xmlns:ask="http://schemas.microsoft.com/office/drawing/2018/sketchyshapes" sd="1219033472">
                  <a:prstGeom prst="rect">
                    <a:avLst/>
                  </a:prstGeom>
                  <ask:type>
                    <ask:lineSketchCurve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nvGrpSpPr>
          <p:cNvPr id="6" name="Group 5">
            <a:extLst>
              <a:ext uri="{FF2B5EF4-FFF2-40B4-BE49-F238E27FC236}">
                <a16:creationId xmlns:a16="http://schemas.microsoft.com/office/drawing/2014/main" id="{B1E5ACD1-A38F-4DFA-B191-21A6C005F4F9}"/>
              </a:ext>
            </a:extLst>
          </p:cNvPr>
          <p:cNvGrpSpPr/>
          <p:nvPr userDrawn="1"/>
        </p:nvGrpSpPr>
        <p:grpSpPr>
          <a:xfrm>
            <a:off x="774701" y="4604841"/>
            <a:ext cx="3071826" cy="1498497"/>
            <a:chOff x="6993655" y="4657625"/>
            <a:chExt cx="4472783" cy="1379611"/>
          </a:xfrm>
        </p:grpSpPr>
        <p:sp>
          <p:nvSpPr>
            <p:cNvPr id="8" name="Rectangle 7">
              <a:extLst>
                <a:ext uri="{FF2B5EF4-FFF2-40B4-BE49-F238E27FC236}">
                  <a16:creationId xmlns:a16="http://schemas.microsoft.com/office/drawing/2014/main" id="{F680043D-8D3D-4EA0-8E3B-5E7216BA1444}"/>
                </a:ext>
              </a:extLst>
            </p:cNvPr>
            <p:cNvSpPr/>
            <p:nvPr userDrawn="1"/>
          </p:nvSpPr>
          <p:spPr bwMode="auto">
            <a:xfrm>
              <a:off x="7150837" y="4751408"/>
              <a:ext cx="4178072" cy="116510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pic>
          <p:nvPicPr>
            <p:cNvPr id="9" name="Graphic 8">
              <a:extLst>
                <a:ext uri="{FF2B5EF4-FFF2-40B4-BE49-F238E27FC236}">
                  <a16:creationId xmlns:a16="http://schemas.microsoft.com/office/drawing/2014/main" id="{233ACDE2-367C-4805-A0D0-5393E6648D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93655" y="4657625"/>
              <a:ext cx="4472783" cy="1379611"/>
            </a:xfrm>
            <a:prstGeom prst="rect">
              <a:avLst/>
            </a:prstGeom>
          </p:spPr>
        </p:pic>
      </p:grpSp>
      <p:sp>
        <p:nvSpPr>
          <p:cNvPr id="12" name="Freeform: Shape 11">
            <a:extLst>
              <a:ext uri="{FF2B5EF4-FFF2-40B4-BE49-F238E27FC236}">
                <a16:creationId xmlns:a16="http://schemas.microsoft.com/office/drawing/2014/main" id="{EF6CDADE-00BF-4672-BF89-1241757768AB}"/>
              </a:ext>
            </a:extLst>
          </p:cNvPr>
          <p:cNvSpPr/>
          <p:nvPr userDrawn="1"/>
        </p:nvSpPr>
        <p:spPr bwMode="auto">
          <a:xfrm rot="20702334">
            <a:off x="650469" y="1150219"/>
            <a:ext cx="179189" cy="529047"/>
          </a:xfrm>
          <a:custGeom>
            <a:avLst/>
            <a:gdLst>
              <a:gd name="connsiteX0" fmla="*/ 242888 w 242888"/>
              <a:gd name="connsiteY0" fmla="*/ 0 h 720090"/>
              <a:gd name="connsiteX1" fmla="*/ 234315 w 242888"/>
              <a:gd name="connsiteY1" fmla="*/ 82867 h 720090"/>
              <a:gd name="connsiteX2" fmla="*/ 234328 w 242888"/>
              <a:gd name="connsiteY2" fmla="*/ 85724 h 720090"/>
              <a:gd name="connsiteX3" fmla="*/ 236220 w 242888"/>
              <a:gd name="connsiteY3" fmla="*/ 85724 h 720090"/>
              <a:gd name="connsiteX4" fmla="*/ 236220 w 242888"/>
              <a:gd name="connsiteY4" fmla="*/ 507608 h 720090"/>
              <a:gd name="connsiteX5" fmla="*/ 237173 w 242888"/>
              <a:gd name="connsiteY5" fmla="*/ 720090 h 720090"/>
              <a:gd name="connsiteX6" fmla="*/ 196215 w 242888"/>
              <a:gd name="connsiteY6" fmla="*/ 657225 h 720090"/>
              <a:gd name="connsiteX7" fmla="*/ 181928 w 242888"/>
              <a:gd name="connsiteY7" fmla="*/ 705802 h 720090"/>
              <a:gd name="connsiteX8" fmla="*/ 121920 w 242888"/>
              <a:gd name="connsiteY8" fmla="*/ 658177 h 720090"/>
              <a:gd name="connsiteX9" fmla="*/ 80963 w 242888"/>
              <a:gd name="connsiteY9" fmla="*/ 704850 h 720090"/>
              <a:gd name="connsiteX10" fmla="*/ 31433 w 242888"/>
              <a:gd name="connsiteY10" fmla="*/ 695325 h 720090"/>
              <a:gd name="connsiteX11" fmla="*/ 28575 w 242888"/>
              <a:gd name="connsiteY11" fmla="*/ 656272 h 720090"/>
              <a:gd name="connsiteX12" fmla="*/ 5715 w 242888"/>
              <a:gd name="connsiteY12" fmla="*/ 702945 h 720090"/>
              <a:gd name="connsiteX13" fmla="*/ 5184 w 242888"/>
              <a:gd name="connsiteY13" fmla="*/ 639722 h 720090"/>
              <a:gd name="connsiteX14" fmla="*/ 0 w 242888"/>
              <a:gd name="connsiteY14" fmla="*/ 639722 h 720090"/>
              <a:gd name="connsiteX15" fmla="*/ 0 w 242888"/>
              <a:gd name="connsiteY15" fmla="*/ 85724 h 720090"/>
              <a:gd name="connsiteX16" fmla="*/ 10401 w 242888"/>
              <a:gd name="connsiteY16" fmla="*/ 85724 h 720090"/>
              <a:gd name="connsiteX17" fmla="*/ 11430 w 242888"/>
              <a:gd name="connsiteY17" fmla="*/ 952 h 720090"/>
              <a:gd name="connsiteX18" fmla="*/ 50357 w 242888"/>
              <a:gd name="connsiteY18" fmla="*/ 85724 h 720090"/>
              <a:gd name="connsiteX19" fmla="*/ 56918 w 242888"/>
              <a:gd name="connsiteY19" fmla="*/ 85724 h 720090"/>
              <a:gd name="connsiteX20" fmla="*/ 82868 w 242888"/>
              <a:gd name="connsiteY20" fmla="*/ 952 h 720090"/>
              <a:gd name="connsiteX21" fmla="*/ 154210 w 242888"/>
              <a:gd name="connsiteY21" fmla="*/ 85724 h 720090"/>
              <a:gd name="connsiteX22" fmla="*/ 173132 w 242888"/>
              <a:gd name="connsiteY22" fmla="*/ 85724 h 72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2888" h="720090">
                <a:moveTo>
                  <a:pt x="242888" y="0"/>
                </a:moveTo>
                <a:lnTo>
                  <a:pt x="234315" y="82867"/>
                </a:lnTo>
                <a:lnTo>
                  <a:pt x="234328" y="85724"/>
                </a:lnTo>
                <a:lnTo>
                  <a:pt x="236220" y="85724"/>
                </a:lnTo>
                <a:lnTo>
                  <a:pt x="236220" y="507608"/>
                </a:lnTo>
                <a:lnTo>
                  <a:pt x="237173" y="720090"/>
                </a:lnTo>
                <a:lnTo>
                  <a:pt x="196215" y="657225"/>
                </a:lnTo>
                <a:lnTo>
                  <a:pt x="181928" y="705802"/>
                </a:lnTo>
                <a:lnTo>
                  <a:pt x="121920" y="658177"/>
                </a:lnTo>
                <a:lnTo>
                  <a:pt x="80963" y="704850"/>
                </a:lnTo>
                <a:lnTo>
                  <a:pt x="31433" y="695325"/>
                </a:lnTo>
                <a:lnTo>
                  <a:pt x="28575" y="656272"/>
                </a:lnTo>
                <a:lnTo>
                  <a:pt x="5715" y="702945"/>
                </a:lnTo>
                <a:lnTo>
                  <a:pt x="5184" y="639722"/>
                </a:lnTo>
                <a:lnTo>
                  <a:pt x="0" y="639722"/>
                </a:lnTo>
                <a:lnTo>
                  <a:pt x="0" y="85724"/>
                </a:lnTo>
                <a:lnTo>
                  <a:pt x="10401" y="85724"/>
                </a:lnTo>
                <a:lnTo>
                  <a:pt x="11430" y="952"/>
                </a:lnTo>
                <a:lnTo>
                  <a:pt x="50357" y="85724"/>
                </a:lnTo>
                <a:lnTo>
                  <a:pt x="56918" y="85724"/>
                </a:lnTo>
                <a:lnTo>
                  <a:pt x="82868" y="952"/>
                </a:lnTo>
                <a:lnTo>
                  <a:pt x="154210" y="85724"/>
                </a:lnTo>
                <a:lnTo>
                  <a:pt x="173132" y="85724"/>
                </a:lnTo>
                <a:close/>
              </a:path>
            </a:pathLst>
          </a:custGeom>
          <a:solidFill>
            <a:schemeClr val="bg1"/>
          </a:solidFill>
          <a:ln w="31750">
            <a:solidFill>
              <a:schemeClr val="tx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13" name="Freeform: Shape 12">
            <a:extLst>
              <a:ext uri="{FF2B5EF4-FFF2-40B4-BE49-F238E27FC236}">
                <a16:creationId xmlns:a16="http://schemas.microsoft.com/office/drawing/2014/main" id="{D2E5EE9B-BE01-49DD-A323-4EF507223629}"/>
              </a:ext>
            </a:extLst>
          </p:cNvPr>
          <p:cNvSpPr/>
          <p:nvPr userDrawn="1"/>
        </p:nvSpPr>
        <p:spPr bwMode="auto">
          <a:xfrm rot="1302323">
            <a:off x="3784963" y="1151769"/>
            <a:ext cx="222614" cy="459844"/>
          </a:xfrm>
          <a:custGeom>
            <a:avLst/>
            <a:gdLst>
              <a:gd name="connsiteX0" fmla="*/ 242888 w 242888"/>
              <a:gd name="connsiteY0" fmla="*/ 0 h 720090"/>
              <a:gd name="connsiteX1" fmla="*/ 234315 w 242888"/>
              <a:gd name="connsiteY1" fmla="*/ 82867 h 720090"/>
              <a:gd name="connsiteX2" fmla="*/ 234328 w 242888"/>
              <a:gd name="connsiteY2" fmla="*/ 85724 h 720090"/>
              <a:gd name="connsiteX3" fmla="*/ 236220 w 242888"/>
              <a:gd name="connsiteY3" fmla="*/ 85724 h 720090"/>
              <a:gd name="connsiteX4" fmla="*/ 236220 w 242888"/>
              <a:gd name="connsiteY4" fmla="*/ 507608 h 720090"/>
              <a:gd name="connsiteX5" fmla="*/ 237173 w 242888"/>
              <a:gd name="connsiteY5" fmla="*/ 720090 h 720090"/>
              <a:gd name="connsiteX6" fmla="*/ 196215 w 242888"/>
              <a:gd name="connsiteY6" fmla="*/ 657225 h 720090"/>
              <a:gd name="connsiteX7" fmla="*/ 181928 w 242888"/>
              <a:gd name="connsiteY7" fmla="*/ 705802 h 720090"/>
              <a:gd name="connsiteX8" fmla="*/ 121920 w 242888"/>
              <a:gd name="connsiteY8" fmla="*/ 658177 h 720090"/>
              <a:gd name="connsiteX9" fmla="*/ 80963 w 242888"/>
              <a:gd name="connsiteY9" fmla="*/ 704850 h 720090"/>
              <a:gd name="connsiteX10" fmla="*/ 31433 w 242888"/>
              <a:gd name="connsiteY10" fmla="*/ 695325 h 720090"/>
              <a:gd name="connsiteX11" fmla="*/ 28575 w 242888"/>
              <a:gd name="connsiteY11" fmla="*/ 656272 h 720090"/>
              <a:gd name="connsiteX12" fmla="*/ 5715 w 242888"/>
              <a:gd name="connsiteY12" fmla="*/ 702945 h 720090"/>
              <a:gd name="connsiteX13" fmla="*/ 5184 w 242888"/>
              <a:gd name="connsiteY13" fmla="*/ 639722 h 720090"/>
              <a:gd name="connsiteX14" fmla="*/ 0 w 242888"/>
              <a:gd name="connsiteY14" fmla="*/ 639722 h 720090"/>
              <a:gd name="connsiteX15" fmla="*/ 0 w 242888"/>
              <a:gd name="connsiteY15" fmla="*/ 85724 h 720090"/>
              <a:gd name="connsiteX16" fmla="*/ 10401 w 242888"/>
              <a:gd name="connsiteY16" fmla="*/ 85724 h 720090"/>
              <a:gd name="connsiteX17" fmla="*/ 11430 w 242888"/>
              <a:gd name="connsiteY17" fmla="*/ 952 h 720090"/>
              <a:gd name="connsiteX18" fmla="*/ 50357 w 242888"/>
              <a:gd name="connsiteY18" fmla="*/ 85724 h 720090"/>
              <a:gd name="connsiteX19" fmla="*/ 56918 w 242888"/>
              <a:gd name="connsiteY19" fmla="*/ 85724 h 720090"/>
              <a:gd name="connsiteX20" fmla="*/ 82868 w 242888"/>
              <a:gd name="connsiteY20" fmla="*/ 952 h 720090"/>
              <a:gd name="connsiteX21" fmla="*/ 154210 w 242888"/>
              <a:gd name="connsiteY21" fmla="*/ 85724 h 720090"/>
              <a:gd name="connsiteX22" fmla="*/ 173132 w 242888"/>
              <a:gd name="connsiteY22" fmla="*/ 85724 h 72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2888" h="720090">
                <a:moveTo>
                  <a:pt x="242888" y="0"/>
                </a:moveTo>
                <a:lnTo>
                  <a:pt x="234315" y="82867"/>
                </a:lnTo>
                <a:lnTo>
                  <a:pt x="234328" y="85724"/>
                </a:lnTo>
                <a:lnTo>
                  <a:pt x="236220" y="85724"/>
                </a:lnTo>
                <a:lnTo>
                  <a:pt x="236220" y="507608"/>
                </a:lnTo>
                <a:lnTo>
                  <a:pt x="237173" y="720090"/>
                </a:lnTo>
                <a:lnTo>
                  <a:pt x="196215" y="657225"/>
                </a:lnTo>
                <a:lnTo>
                  <a:pt x="181928" y="705802"/>
                </a:lnTo>
                <a:lnTo>
                  <a:pt x="121920" y="658177"/>
                </a:lnTo>
                <a:lnTo>
                  <a:pt x="80963" y="704850"/>
                </a:lnTo>
                <a:lnTo>
                  <a:pt x="31433" y="695325"/>
                </a:lnTo>
                <a:lnTo>
                  <a:pt x="28575" y="656272"/>
                </a:lnTo>
                <a:lnTo>
                  <a:pt x="5715" y="702945"/>
                </a:lnTo>
                <a:lnTo>
                  <a:pt x="5184" y="639722"/>
                </a:lnTo>
                <a:lnTo>
                  <a:pt x="0" y="639722"/>
                </a:lnTo>
                <a:lnTo>
                  <a:pt x="0" y="85724"/>
                </a:lnTo>
                <a:lnTo>
                  <a:pt x="10401" y="85724"/>
                </a:lnTo>
                <a:lnTo>
                  <a:pt x="11430" y="952"/>
                </a:lnTo>
                <a:lnTo>
                  <a:pt x="50357" y="85724"/>
                </a:lnTo>
                <a:lnTo>
                  <a:pt x="56918" y="85724"/>
                </a:lnTo>
                <a:lnTo>
                  <a:pt x="82868" y="952"/>
                </a:lnTo>
                <a:lnTo>
                  <a:pt x="154210" y="85724"/>
                </a:lnTo>
                <a:lnTo>
                  <a:pt x="173132" y="85724"/>
                </a:lnTo>
                <a:close/>
              </a:path>
            </a:pathLst>
          </a:custGeom>
          <a:solidFill>
            <a:schemeClr val="bg1"/>
          </a:solidFill>
          <a:ln w="31750">
            <a:solidFill>
              <a:schemeClr val="tx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1020621" y="4997067"/>
            <a:ext cx="2579987" cy="714042"/>
          </a:xfrm>
        </p:spPr>
        <p:txBody>
          <a:bodyPr wrap="square" anchor="ctr">
            <a:spAutoFit/>
          </a:bodyPr>
          <a:lstStyle>
            <a:lvl1pPr marL="0" indent="0" algn="ctr">
              <a:buNone/>
              <a:defRPr sz="1600"/>
            </a:lvl1pPr>
            <a:lvl2pPr marL="228600" indent="0" algn="ctr">
              <a:buNone/>
              <a:defRPr sz="1200"/>
            </a:lvl2pPr>
            <a:lvl3pPr marL="457200" indent="0">
              <a:buNone/>
              <a:defRPr/>
            </a:lvl3pPr>
            <a:lvl4pPr marL="685800" indent="0">
              <a:buNone/>
              <a:defRPr/>
            </a:lvl4pPr>
            <a:lvl5pPr marL="914400" indent="0">
              <a:buNone/>
              <a:defRPr/>
            </a:lvl5pPr>
          </a:lstStyle>
          <a:p>
            <a:pPr lvl="0"/>
            <a:r>
              <a:rPr lang="en-US" dirty="0"/>
              <a:t>Click to edit Master text styles</a:t>
            </a:r>
          </a:p>
          <a:p>
            <a:pPr lvl="1"/>
            <a:r>
              <a:rPr lang="en-US" dirty="0"/>
              <a:t>Second level</a:t>
            </a:r>
          </a:p>
        </p:txBody>
      </p:sp>
      <p:sp>
        <p:nvSpPr>
          <p:cNvPr id="35" name="Picture Placeholder 3">
            <a:extLst>
              <a:ext uri="{FF2B5EF4-FFF2-40B4-BE49-F238E27FC236}">
                <a16:creationId xmlns:a16="http://schemas.microsoft.com/office/drawing/2014/main" id="{ED106BEF-BD71-4648-8784-22918CDFFACC}"/>
              </a:ext>
            </a:extLst>
          </p:cNvPr>
          <p:cNvSpPr>
            <a:spLocks noGrp="1"/>
          </p:cNvSpPr>
          <p:nvPr>
            <p:ph type="pic" sz="quarter" idx="13"/>
          </p:nvPr>
        </p:nvSpPr>
        <p:spPr>
          <a:xfrm>
            <a:off x="1083539" y="1856208"/>
            <a:ext cx="2448000" cy="2448000"/>
          </a:xfrm>
          <a:prstGeom prst="ellipse">
            <a:avLst/>
          </a:prstGeom>
          <a:solidFill>
            <a:schemeClr val="bg1">
              <a:lumMod val="85000"/>
            </a:schemeClr>
          </a:solidFill>
          <a:ln w="31750">
            <a:solidFill>
              <a:schemeClr val="tx1"/>
            </a:solidFill>
          </a:ln>
        </p:spPr>
        <p:txBody>
          <a:bodyPr>
            <a:noAutofit/>
          </a:bodyPr>
          <a:lstStyle>
            <a:lvl1pPr marL="0" indent="0">
              <a:buNone/>
              <a:defRPr/>
            </a:lvl1pPr>
          </a:lstStyle>
          <a:p>
            <a:endParaRPr lang="en-GB" dirty="0"/>
          </a:p>
        </p:txBody>
      </p:sp>
      <p:sp>
        <p:nvSpPr>
          <p:cNvPr id="36" name="Rectangle 35">
            <a:extLst>
              <a:ext uri="{FF2B5EF4-FFF2-40B4-BE49-F238E27FC236}">
                <a16:creationId xmlns:a16="http://schemas.microsoft.com/office/drawing/2014/main" id="{5E29C066-5D4F-48AC-AA53-3D91B895A19F}"/>
              </a:ext>
            </a:extLst>
          </p:cNvPr>
          <p:cNvSpPr/>
          <p:nvPr userDrawn="1"/>
        </p:nvSpPr>
        <p:spPr bwMode="auto">
          <a:xfrm>
            <a:off x="4358396" y="1436688"/>
            <a:ext cx="3450794" cy="4832350"/>
          </a:xfrm>
          <a:custGeom>
            <a:avLst/>
            <a:gdLst>
              <a:gd name="connsiteX0" fmla="*/ 0 w 3450794"/>
              <a:gd name="connsiteY0" fmla="*/ 0 h 4832350"/>
              <a:gd name="connsiteX1" fmla="*/ 3450794 w 3450794"/>
              <a:gd name="connsiteY1" fmla="*/ 0 h 4832350"/>
              <a:gd name="connsiteX2" fmla="*/ 3450794 w 3450794"/>
              <a:gd name="connsiteY2" fmla="*/ 4832350 h 4832350"/>
              <a:gd name="connsiteX3" fmla="*/ 0 w 3450794"/>
              <a:gd name="connsiteY3" fmla="*/ 4832350 h 4832350"/>
              <a:gd name="connsiteX4" fmla="*/ 0 w 3450794"/>
              <a:gd name="connsiteY4" fmla="*/ 0 h 483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0794" h="4832350" fill="none" extrusionOk="0">
                <a:moveTo>
                  <a:pt x="0" y="0"/>
                </a:moveTo>
                <a:cubicBezTo>
                  <a:pt x="350360" y="-49533"/>
                  <a:pt x="2561482" y="-14809"/>
                  <a:pt x="3450794" y="0"/>
                </a:cubicBezTo>
                <a:cubicBezTo>
                  <a:pt x="3538433" y="634116"/>
                  <a:pt x="3378115" y="3180287"/>
                  <a:pt x="3450794" y="4832350"/>
                </a:cubicBezTo>
                <a:cubicBezTo>
                  <a:pt x="2524231" y="4784119"/>
                  <a:pt x="687117" y="4916805"/>
                  <a:pt x="0" y="4832350"/>
                </a:cubicBezTo>
                <a:cubicBezTo>
                  <a:pt x="-38581" y="2530827"/>
                  <a:pt x="63341" y="839411"/>
                  <a:pt x="0" y="0"/>
                </a:cubicBezTo>
                <a:close/>
              </a:path>
              <a:path w="3450794" h="4832350" stroke="0" extrusionOk="0">
                <a:moveTo>
                  <a:pt x="0" y="0"/>
                </a:moveTo>
                <a:cubicBezTo>
                  <a:pt x="839195" y="118645"/>
                  <a:pt x="2273363" y="116012"/>
                  <a:pt x="3450794" y="0"/>
                </a:cubicBezTo>
                <a:cubicBezTo>
                  <a:pt x="3317912" y="1831103"/>
                  <a:pt x="3535745" y="4262363"/>
                  <a:pt x="3450794" y="4832350"/>
                </a:cubicBezTo>
                <a:cubicBezTo>
                  <a:pt x="2501379" y="4966950"/>
                  <a:pt x="968413" y="4675154"/>
                  <a:pt x="0" y="4832350"/>
                </a:cubicBezTo>
                <a:cubicBezTo>
                  <a:pt x="-20187" y="2908336"/>
                  <a:pt x="-152480" y="1094307"/>
                  <a:pt x="0" y="0"/>
                </a:cubicBezTo>
                <a:close/>
              </a:path>
            </a:pathLst>
          </a:custGeom>
          <a:solidFill>
            <a:schemeClr val="bg2"/>
          </a:solidFill>
          <a:ln w="34925">
            <a:solidFill>
              <a:schemeClr val="tx1"/>
            </a:solidFill>
            <a:headEnd type="none" w="med" len="med"/>
            <a:tailEnd type="none" w="med" len="med"/>
            <a:extLst>
              <a:ext uri="{C807C97D-BFC1-408E-A445-0C87EB9F89A2}">
                <ask:lineSketchStyleProps xmlns:ask="http://schemas.microsoft.com/office/drawing/2018/sketchyshapes" sd="1219033472">
                  <a:prstGeom prst="rect">
                    <a:avLst/>
                  </a:prstGeom>
                  <ask:type>
                    <ask:lineSketchCurve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nvGrpSpPr>
          <p:cNvPr id="37" name="Group 36">
            <a:extLst>
              <a:ext uri="{FF2B5EF4-FFF2-40B4-BE49-F238E27FC236}">
                <a16:creationId xmlns:a16="http://schemas.microsoft.com/office/drawing/2014/main" id="{961907AE-7C78-4C0C-B719-F316724D005D}"/>
              </a:ext>
            </a:extLst>
          </p:cNvPr>
          <p:cNvGrpSpPr/>
          <p:nvPr userDrawn="1"/>
        </p:nvGrpSpPr>
        <p:grpSpPr>
          <a:xfrm>
            <a:off x="4547880" y="4604841"/>
            <a:ext cx="3071826" cy="1498497"/>
            <a:chOff x="6993655" y="4657625"/>
            <a:chExt cx="4472783" cy="1379611"/>
          </a:xfrm>
        </p:grpSpPr>
        <p:sp>
          <p:nvSpPr>
            <p:cNvPr id="38" name="Rectangle 37">
              <a:extLst>
                <a:ext uri="{FF2B5EF4-FFF2-40B4-BE49-F238E27FC236}">
                  <a16:creationId xmlns:a16="http://schemas.microsoft.com/office/drawing/2014/main" id="{C8F480E7-4198-48FB-99AF-DCBFD54B6A5C}"/>
                </a:ext>
              </a:extLst>
            </p:cNvPr>
            <p:cNvSpPr/>
            <p:nvPr userDrawn="1"/>
          </p:nvSpPr>
          <p:spPr bwMode="auto">
            <a:xfrm>
              <a:off x="7150837" y="4751408"/>
              <a:ext cx="4178072" cy="116510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pic>
          <p:nvPicPr>
            <p:cNvPr id="39" name="Graphic 38">
              <a:extLst>
                <a:ext uri="{FF2B5EF4-FFF2-40B4-BE49-F238E27FC236}">
                  <a16:creationId xmlns:a16="http://schemas.microsoft.com/office/drawing/2014/main" id="{95EBDC44-D676-460A-8729-370F8F7692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93655" y="4657625"/>
              <a:ext cx="4472783" cy="1379611"/>
            </a:xfrm>
            <a:prstGeom prst="rect">
              <a:avLst/>
            </a:prstGeom>
          </p:spPr>
        </p:pic>
      </p:grpSp>
      <p:sp>
        <p:nvSpPr>
          <p:cNvPr id="42" name="Text Placeholder 3">
            <a:extLst>
              <a:ext uri="{FF2B5EF4-FFF2-40B4-BE49-F238E27FC236}">
                <a16:creationId xmlns:a16="http://schemas.microsoft.com/office/drawing/2014/main" id="{3DC38B08-2622-4FAE-BA83-1E43FCF44746}"/>
              </a:ext>
            </a:extLst>
          </p:cNvPr>
          <p:cNvSpPr>
            <a:spLocks noGrp="1"/>
          </p:cNvSpPr>
          <p:nvPr>
            <p:ph type="body" sz="quarter" idx="14"/>
          </p:nvPr>
        </p:nvSpPr>
        <p:spPr>
          <a:xfrm>
            <a:off x="4793800" y="4999350"/>
            <a:ext cx="2579987" cy="714042"/>
          </a:xfrm>
        </p:spPr>
        <p:txBody>
          <a:bodyPr wrap="square" anchor="ctr">
            <a:spAutoFit/>
          </a:bodyPr>
          <a:lstStyle>
            <a:lvl1pPr marL="0" indent="0" algn="ctr">
              <a:buNone/>
              <a:defRPr sz="1600"/>
            </a:lvl1pPr>
            <a:lvl2pPr marL="228600" indent="0" algn="ctr">
              <a:buNone/>
              <a:defRPr sz="1200"/>
            </a:lvl2pPr>
            <a:lvl3pPr marL="457200" indent="0">
              <a:buNone/>
              <a:defRPr/>
            </a:lvl3pPr>
            <a:lvl4pPr marL="685800" indent="0">
              <a:buNone/>
              <a:defRPr/>
            </a:lvl4pPr>
            <a:lvl5pPr marL="914400" indent="0">
              <a:buNone/>
              <a:defRPr/>
            </a:lvl5pPr>
          </a:lstStyle>
          <a:p>
            <a:pPr lvl="0"/>
            <a:r>
              <a:rPr lang="en-US" dirty="0"/>
              <a:t>Click to edit Master text styles</a:t>
            </a:r>
          </a:p>
          <a:p>
            <a:pPr lvl="1"/>
            <a:r>
              <a:rPr lang="en-US" dirty="0"/>
              <a:t>Second level</a:t>
            </a:r>
          </a:p>
        </p:txBody>
      </p:sp>
      <p:sp>
        <p:nvSpPr>
          <p:cNvPr id="43" name="Picture Placeholder 3">
            <a:extLst>
              <a:ext uri="{FF2B5EF4-FFF2-40B4-BE49-F238E27FC236}">
                <a16:creationId xmlns:a16="http://schemas.microsoft.com/office/drawing/2014/main" id="{B175907F-3588-4A78-9937-82824EC017B3}"/>
              </a:ext>
            </a:extLst>
          </p:cNvPr>
          <p:cNvSpPr>
            <a:spLocks noGrp="1"/>
          </p:cNvSpPr>
          <p:nvPr>
            <p:ph type="pic" sz="quarter" idx="15"/>
          </p:nvPr>
        </p:nvSpPr>
        <p:spPr>
          <a:xfrm>
            <a:off x="4856718" y="1856208"/>
            <a:ext cx="2448000" cy="2448000"/>
          </a:xfrm>
          <a:prstGeom prst="ellipse">
            <a:avLst/>
          </a:prstGeom>
          <a:solidFill>
            <a:schemeClr val="bg1">
              <a:lumMod val="85000"/>
            </a:schemeClr>
          </a:solidFill>
          <a:ln w="31750">
            <a:solidFill>
              <a:schemeClr val="tx1"/>
            </a:solidFill>
          </a:ln>
        </p:spPr>
        <p:txBody>
          <a:bodyPr>
            <a:noAutofit/>
          </a:bodyPr>
          <a:lstStyle>
            <a:lvl1pPr marL="0" indent="0">
              <a:buNone/>
              <a:defRPr/>
            </a:lvl1pPr>
          </a:lstStyle>
          <a:p>
            <a:endParaRPr lang="en-GB" dirty="0"/>
          </a:p>
        </p:txBody>
      </p:sp>
      <p:sp>
        <p:nvSpPr>
          <p:cNvPr id="44" name="Rectangle 43">
            <a:extLst>
              <a:ext uri="{FF2B5EF4-FFF2-40B4-BE49-F238E27FC236}">
                <a16:creationId xmlns:a16="http://schemas.microsoft.com/office/drawing/2014/main" id="{977B8DDE-0FD8-405F-97FE-A3937E020A3C}"/>
              </a:ext>
            </a:extLst>
          </p:cNvPr>
          <p:cNvSpPr/>
          <p:nvPr userDrawn="1"/>
        </p:nvSpPr>
        <p:spPr bwMode="auto">
          <a:xfrm>
            <a:off x="8109887" y="1436688"/>
            <a:ext cx="3450794" cy="4832350"/>
          </a:xfrm>
          <a:custGeom>
            <a:avLst/>
            <a:gdLst>
              <a:gd name="connsiteX0" fmla="*/ 0 w 3450794"/>
              <a:gd name="connsiteY0" fmla="*/ 0 h 4832350"/>
              <a:gd name="connsiteX1" fmla="*/ 3450794 w 3450794"/>
              <a:gd name="connsiteY1" fmla="*/ 0 h 4832350"/>
              <a:gd name="connsiteX2" fmla="*/ 3450794 w 3450794"/>
              <a:gd name="connsiteY2" fmla="*/ 4832350 h 4832350"/>
              <a:gd name="connsiteX3" fmla="*/ 0 w 3450794"/>
              <a:gd name="connsiteY3" fmla="*/ 4832350 h 4832350"/>
              <a:gd name="connsiteX4" fmla="*/ 0 w 3450794"/>
              <a:gd name="connsiteY4" fmla="*/ 0 h 483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0794" h="4832350" fill="none" extrusionOk="0">
                <a:moveTo>
                  <a:pt x="0" y="0"/>
                </a:moveTo>
                <a:cubicBezTo>
                  <a:pt x="350360" y="-49533"/>
                  <a:pt x="2561482" y="-14809"/>
                  <a:pt x="3450794" y="0"/>
                </a:cubicBezTo>
                <a:cubicBezTo>
                  <a:pt x="3538433" y="634116"/>
                  <a:pt x="3378115" y="3180287"/>
                  <a:pt x="3450794" y="4832350"/>
                </a:cubicBezTo>
                <a:cubicBezTo>
                  <a:pt x="2524231" y="4784119"/>
                  <a:pt x="687117" y="4916805"/>
                  <a:pt x="0" y="4832350"/>
                </a:cubicBezTo>
                <a:cubicBezTo>
                  <a:pt x="-38581" y="2530827"/>
                  <a:pt x="63341" y="839411"/>
                  <a:pt x="0" y="0"/>
                </a:cubicBezTo>
                <a:close/>
              </a:path>
              <a:path w="3450794" h="4832350" stroke="0" extrusionOk="0">
                <a:moveTo>
                  <a:pt x="0" y="0"/>
                </a:moveTo>
                <a:cubicBezTo>
                  <a:pt x="839195" y="118645"/>
                  <a:pt x="2273363" y="116012"/>
                  <a:pt x="3450794" y="0"/>
                </a:cubicBezTo>
                <a:cubicBezTo>
                  <a:pt x="3317912" y="1831103"/>
                  <a:pt x="3535745" y="4262363"/>
                  <a:pt x="3450794" y="4832350"/>
                </a:cubicBezTo>
                <a:cubicBezTo>
                  <a:pt x="2501379" y="4966950"/>
                  <a:pt x="968413" y="4675154"/>
                  <a:pt x="0" y="4832350"/>
                </a:cubicBezTo>
                <a:cubicBezTo>
                  <a:pt x="-20187" y="2908336"/>
                  <a:pt x="-152480" y="1094307"/>
                  <a:pt x="0" y="0"/>
                </a:cubicBezTo>
                <a:close/>
              </a:path>
            </a:pathLst>
          </a:custGeom>
          <a:solidFill>
            <a:schemeClr val="bg2"/>
          </a:solidFill>
          <a:ln w="34925">
            <a:solidFill>
              <a:schemeClr val="tx1"/>
            </a:solidFill>
            <a:headEnd type="none" w="med" len="med"/>
            <a:tailEnd type="none" w="med" len="med"/>
            <a:extLst>
              <a:ext uri="{C807C97D-BFC1-408E-A445-0C87EB9F89A2}">
                <ask:lineSketchStyleProps xmlns:ask="http://schemas.microsoft.com/office/drawing/2018/sketchyshapes" sd="1219033472">
                  <a:prstGeom prst="rect">
                    <a:avLst/>
                  </a:prstGeom>
                  <ask:type>
                    <ask:lineSketchCurve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nvGrpSpPr>
          <p:cNvPr id="45" name="Group 44">
            <a:extLst>
              <a:ext uri="{FF2B5EF4-FFF2-40B4-BE49-F238E27FC236}">
                <a16:creationId xmlns:a16="http://schemas.microsoft.com/office/drawing/2014/main" id="{FA3869E0-596A-4512-A6C3-B0F3EAA149D7}"/>
              </a:ext>
            </a:extLst>
          </p:cNvPr>
          <p:cNvGrpSpPr/>
          <p:nvPr userDrawn="1"/>
        </p:nvGrpSpPr>
        <p:grpSpPr>
          <a:xfrm>
            <a:off x="8299371" y="4604841"/>
            <a:ext cx="3071826" cy="1498497"/>
            <a:chOff x="6993655" y="4657625"/>
            <a:chExt cx="4472783" cy="1379611"/>
          </a:xfrm>
        </p:grpSpPr>
        <p:sp>
          <p:nvSpPr>
            <p:cNvPr id="46" name="Rectangle 45">
              <a:extLst>
                <a:ext uri="{FF2B5EF4-FFF2-40B4-BE49-F238E27FC236}">
                  <a16:creationId xmlns:a16="http://schemas.microsoft.com/office/drawing/2014/main" id="{CCBB57CD-C504-432B-BCA6-1D412898F7F1}"/>
                </a:ext>
              </a:extLst>
            </p:cNvPr>
            <p:cNvSpPr/>
            <p:nvPr userDrawn="1"/>
          </p:nvSpPr>
          <p:spPr bwMode="auto">
            <a:xfrm>
              <a:off x="7150837" y="4751408"/>
              <a:ext cx="4178072" cy="116510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pic>
          <p:nvPicPr>
            <p:cNvPr id="47" name="Graphic 46">
              <a:extLst>
                <a:ext uri="{FF2B5EF4-FFF2-40B4-BE49-F238E27FC236}">
                  <a16:creationId xmlns:a16="http://schemas.microsoft.com/office/drawing/2014/main" id="{BB9C69F6-0B0E-4E47-B639-61436500DA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93655" y="4657625"/>
              <a:ext cx="4472783" cy="1379611"/>
            </a:xfrm>
            <a:prstGeom prst="rect">
              <a:avLst/>
            </a:prstGeom>
          </p:spPr>
        </p:pic>
      </p:grpSp>
      <p:sp>
        <p:nvSpPr>
          <p:cNvPr id="50" name="Text Placeholder 3">
            <a:extLst>
              <a:ext uri="{FF2B5EF4-FFF2-40B4-BE49-F238E27FC236}">
                <a16:creationId xmlns:a16="http://schemas.microsoft.com/office/drawing/2014/main" id="{3A172D2B-853A-4EFA-ADEA-BB29B7BF1BCF}"/>
              </a:ext>
            </a:extLst>
          </p:cNvPr>
          <p:cNvSpPr>
            <a:spLocks noGrp="1"/>
          </p:cNvSpPr>
          <p:nvPr>
            <p:ph type="body" sz="quarter" idx="16"/>
          </p:nvPr>
        </p:nvSpPr>
        <p:spPr>
          <a:xfrm>
            <a:off x="8545291" y="4999350"/>
            <a:ext cx="2579987" cy="714042"/>
          </a:xfrm>
        </p:spPr>
        <p:txBody>
          <a:bodyPr wrap="square" anchor="ctr">
            <a:spAutoFit/>
          </a:bodyPr>
          <a:lstStyle>
            <a:lvl1pPr marL="0" indent="0" algn="ctr">
              <a:buNone/>
              <a:defRPr sz="1600"/>
            </a:lvl1pPr>
            <a:lvl2pPr marL="228600" indent="0" algn="ctr">
              <a:buNone/>
              <a:defRPr sz="1200"/>
            </a:lvl2pPr>
            <a:lvl3pPr marL="457200" indent="0">
              <a:buNone/>
              <a:defRPr/>
            </a:lvl3pPr>
            <a:lvl4pPr marL="685800" indent="0">
              <a:buNone/>
              <a:defRPr/>
            </a:lvl4pPr>
            <a:lvl5pPr marL="914400" indent="0">
              <a:buNone/>
              <a:defRPr/>
            </a:lvl5pPr>
          </a:lstStyle>
          <a:p>
            <a:pPr lvl="0"/>
            <a:r>
              <a:rPr lang="en-US" dirty="0"/>
              <a:t>Click to edit Master text styles</a:t>
            </a:r>
          </a:p>
          <a:p>
            <a:pPr lvl="1"/>
            <a:r>
              <a:rPr lang="en-US" dirty="0"/>
              <a:t>Second level</a:t>
            </a:r>
          </a:p>
        </p:txBody>
      </p:sp>
      <p:sp>
        <p:nvSpPr>
          <p:cNvPr id="51" name="Picture Placeholder 3">
            <a:extLst>
              <a:ext uri="{FF2B5EF4-FFF2-40B4-BE49-F238E27FC236}">
                <a16:creationId xmlns:a16="http://schemas.microsoft.com/office/drawing/2014/main" id="{72E98FDD-FAE5-4BCC-AA06-307DE357DD58}"/>
              </a:ext>
            </a:extLst>
          </p:cNvPr>
          <p:cNvSpPr>
            <a:spLocks noGrp="1"/>
          </p:cNvSpPr>
          <p:nvPr>
            <p:ph type="pic" sz="quarter" idx="17"/>
          </p:nvPr>
        </p:nvSpPr>
        <p:spPr>
          <a:xfrm>
            <a:off x="8608209" y="1856208"/>
            <a:ext cx="2448000" cy="2448000"/>
          </a:xfrm>
          <a:prstGeom prst="ellipse">
            <a:avLst/>
          </a:prstGeom>
          <a:solidFill>
            <a:schemeClr val="bg1">
              <a:lumMod val="85000"/>
            </a:schemeClr>
          </a:solidFill>
          <a:ln w="31750">
            <a:solidFill>
              <a:schemeClr val="tx1"/>
            </a:solidFill>
          </a:ln>
        </p:spPr>
        <p:txBody>
          <a:bodyPr>
            <a:noAutofit/>
          </a:bodyPr>
          <a:lstStyle>
            <a:lvl1pPr marL="0" indent="0">
              <a:buNone/>
              <a:defRPr/>
            </a:lvl1pPr>
          </a:lstStyle>
          <a:p>
            <a:endParaRPr lang="en-GB" dirty="0"/>
          </a:p>
        </p:txBody>
      </p:sp>
      <p:sp>
        <p:nvSpPr>
          <p:cNvPr id="2" name="Freeform: Shape 1">
            <a:extLst>
              <a:ext uri="{FF2B5EF4-FFF2-40B4-BE49-F238E27FC236}">
                <a16:creationId xmlns:a16="http://schemas.microsoft.com/office/drawing/2014/main" id="{4D371C4E-641F-4703-8F8A-9D51C4122118}"/>
              </a:ext>
            </a:extLst>
          </p:cNvPr>
          <p:cNvSpPr/>
          <p:nvPr userDrawn="1"/>
        </p:nvSpPr>
        <p:spPr bwMode="auto">
          <a:xfrm rot="1709255">
            <a:off x="4374829" y="1331687"/>
            <a:ext cx="179189" cy="529047"/>
          </a:xfrm>
          <a:custGeom>
            <a:avLst/>
            <a:gdLst>
              <a:gd name="connsiteX0" fmla="*/ 242888 w 242888"/>
              <a:gd name="connsiteY0" fmla="*/ 0 h 720090"/>
              <a:gd name="connsiteX1" fmla="*/ 234315 w 242888"/>
              <a:gd name="connsiteY1" fmla="*/ 82867 h 720090"/>
              <a:gd name="connsiteX2" fmla="*/ 234328 w 242888"/>
              <a:gd name="connsiteY2" fmla="*/ 85724 h 720090"/>
              <a:gd name="connsiteX3" fmla="*/ 236220 w 242888"/>
              <a:gd name="connsiteY3" fmla="*/ 85724 h 720090"/>
              <a:gd name="connsiteX4" fmla="*/ 236220 w 242888"/>
              <a:gd name="connsiteY4" fmla="*/ 507608 h 720090"/>
              <a:gd name="connsiteX5" fmla="*/ 237173 w 242888"/>
              <a:gd name="connsiteY5" fmla="*/ 720090 h 720090"/>
              <a:gd name="connsiteX6" fmla="*/ 196215 w 242888"/>
              <a:gd name="connsiteY6" fmla="*/ 657225 h 720090"/>
              <a:gd name="connsiteX7" fmla="*/ 181928 w 242888"/>
              <a:gd name="connsiteY7" fmla="*/ 705802 h 720090"/>
              <a:gd name="connsiteX8" fmla="*/ 121920 w 242888"/>
              <a:gd name="connsiteY8" fmla="*/ 658177 h 720090"/>
              <a:gd name="connsiteX9" fmla="*/ 80963 w 242888"/>
              <a:gd name="connsiteY9" fmla="*/ 704850 h 720090"/>
              <a:gd name="connsiteX10" fmla="*/ 31433 w 242888"/>
              <a:gd name="connsiteY10" fmla="*/ 695325 h 720090"/>
              <a:gd name="connsiteX11" fmla="*/ 28575 w 242888"/>
              <a:gd name="connsiteY11" fmla="*/ 656272 h 720090"/>
              <a:gd name="connsiteX12" fmla="*/ 5715 w 242888"/>
              <a:gd name="connsiteY12" fmla="*/ 702945 h 720090"/>
              <a:gd name="connsiteX13" fmla="*/ 5184 w 242888"/>
              <a:gd name="connsiteY13" fmla="*/ 639722 h 720090"/>
              <a:gd name="connsiteX14" fmla="*/ 0 w 242888"/>
              <a:gd name="connsiteY14" fmla="*/ 639722 h 720090"/>
              <a:gd name="connsiteX15" fmla="*/ 0 w 242888"/>
              <a:gd name="connsiteY15" fmla="*/ 85724 h 720090"/>
              <a:gd name="connsiteX16" fmla="*/ 10401 w 242888"/>
              <a:gd name="connsiteY16" fmla="*/ 85724 h 720090"/>
              <a:gd name="connsiteX17" fmla="*/ 11430 w 242888"/>
              <a:gd name="connsiteY17" fmla="*/ 952 h 720090"/>
              <a:gd name="connsiteX18" fmla="*/ 50357 w 242888"/>
              <a:gd name="connsiteY18" fmla="*/ 85724 h 720090"/>
              <a:gd name="connsiteX19" fmla="*/ 56918 w 242888"/>
              <a:gd name="connsiteY19" fmla="*/ 85724 h 720090"/>
              <a:gd name="connsiteX20" fmla="*/ 82868 w 242888"/>
              <a:gd name="connsiteY20" fmla="*/ 952 h 720090"/>
              <a:gd name="connsiteX21" fmla="*/ 154210 w 242888"/>
              <a:gd name="connsiteY21" fmla="*/ 85724 h 720090"/>
              <a:gd name="connsiteX22" fmla="*/ 173132 w 242888"/>
              <a:gd name="connsiteY22" fmla="*/ 85724 h 72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2888" h="720090">
                <a:moveTo>
                  <a:pt x="242888" y="0"/>
                </a:moveTo>
                <a:lnTo>
                  <a:pt x="234315" y="82867"/>
                </a:lnTo>
                <a:lnTo>
                  <a:pt x="234328" y="85724"/>
                </a:lnTo>
                <a:lnTo>
                  <a:pt x="236220" y="85724"/>
                </a:lnTo>
                <a:lnTo>
                  <a:pt x="236220" y="507608"/>
                </a:lnTo>
                <a:lnTo>
                  <a:pt x="237173" y="720090"/>
                </a:lnTo>
                <a:lnTo>
                  <a:pt x="196215" y="657225"/>
                </a:lnTo>
                <a:lnTo>
                  <a:pt x="181928" y="705802"/>
                </a:lnTo>
                <a:lnTo>
                  <a:pt x="121920" y="658177"/>
                </a:lnTo>
                <a:lnTo>
                  <a:pt x="80963" y="704850"/>
                </a:lnTo>
                <a:lnTo>
                  <a:pt x="31433" y="695325"/>
                </a:lnTo>
                <a:lnTo>
                  <a:pt x="28575" y="656272"/>
                </a:lnTo>
                <a:lnTo>
                  <a:pt x="5715" y="702945"/>
                </a:lnTo>
                <a:lnTo>
                  <a:pt x="5184" y="639722"/>
                </a:lnTo>
                <a:lnTo>
                  <a:pt x="0" y="639722"/>
                </a:lnTo>
                <a:lnTo>
                  <a:pt x="0" y="85724"/>
                </a:lnTo>
                <a:lnTo>
                  <a:pt x="10401" y="85724"/>
                </a:lnTo>
                <a:lnTo>
                  <a:pt x="11430" y="952"/>
                </a:lnTo>
                <a:lnTo>
                  <a:pt x="50357" y="85724"/>
                </a:lnTo>
                <a:lnTo>
                  <a:pt x="56918" y="85724"/>
                </a:lnTo>
                <a:lnTo>
                  <a:pt x="82868" y="952"/>
                </a:lnTo>
                <a:lnTo>
                  <a:pt x="154210" y="85724"/>
                </a:lnTo>
                <a:lnTo>
                  <a:pt x="173132" y="85724"/>
                </a:lnTo>
                <a:close/>
              </a:path>
            </a:pathLst>
          </a:custGeom>
          <a:solidFill>
            <a:schemeClr val="bg1"/>
          </a:solidFill>
          <a:ln w="31750">
            <a:solidFill>
              <a:schemeClr val="tx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3" name="Freeform: Shape 2">
            <a:extLst>
              <a:ext uri="{FF2B5EF4-FFF2-40B4-BE49-F238E27FC236}">
                <a16:creationId xmlns:a16="http://schemas.microsoft.com/office/drawing/2014/main" id="{D59BB038-63B4-419C-8247-BCEE863E8E69}"/>
              </a:ext>
            </a:extLst>
          </p:cNvPr>
          <p:cNvSpPr/>
          <p:nvPr userDrawn="1"/>
        </p:nvSpPr>
        <p:spPr bwMode="auto">
          <a:xfrm rot="20828497">
            <a:off x="7736679" y="1290122"/>
            <a:ext cx="172041" cy="390029"/>
          </a:xfrm>
          <a:custGeom>
            <a:avLst/>
            <a:gdLst>
              <a:gd name="connsiteX0" fmla="*/ 242888 w 242888"/>
              <a:gd name="connsiteY0" fmla="*/ 0 h 720090"/>
              <a:gd name="connsiteX1" fmla="*/ 234315 w 242888"/>
              <a:gd name="connsiteY1" fmla="*/ 82867 h 720090"/>
              <a:gd name="connsiteX2" fmla="*/ 234328 w 242888"/>
              <a:gd name="connsiteY2" fmla="*/ 85724 h 720090"/>
              <a:gd name="connsiteX3" fmla="*/ 236220 w 242888"/>
              <a:gd name="connsiteY3" fmla="*/ 85724 h 720090"/>
              <a:gd name="connsiteX4" fmla="*/ 236220 w 242888"/>
              <a:gd name="connsiteY4" fmla="*/ 507608 h 720090"/>
              <a:gd name="connsiteX5" fmla="*/ 237173 w 242888"/>
              <a:gd name="connsiteY5" fmla="*/ 720090 h 720090"/>
              <a:gd name="connsiteX6" fmla="*/ 196215 w 242888"/>
              <a:gd name="connsiteY6" fmla="*/ 657225 h 720090"/>
              <a:gd name="connsiteX7" fmla="*/ 181928 w 242888"/>
              <a:gd name="connsiteY7" fmla="*/ 705802 h 720090"/>
              <a:gd name="connsiteX8" fmla="*/ 121920 w 242888"/>
              <a:gd name="connsiteY8" fmla="*/ 658177 h 720090"/>
              <a:gd name="connsiteX9" fmla="*/ 80963 w 242888"/>
              <a:gd name="connsiteY9" fmla="*/ 704850 h 720090"/>
              <a:gd name="connsiteX10" fmla="*/ 31433 w 242888"/>
              <a:gd name="connsiteY10" fmla="*/ 695325 h 720090"/>
              <a:gd name="connsiteX11" fmla="*/ 28575 w 242888"/>
              <a:gd name="connsiteY11" fmla="*/ 656272 h 720090"/>
              <a:gd name="connsiteX12" fmla="*/ 5715 w 242888"/>
              <a:gd name="connsiteY12" fmla="*/ 702945 h 720090"/>
              <a:gd name="connsiteX13" fmla="*/ 5184 w 242888"/>
              <a:gd name="connsiteY13" fmla="*/ 639722 h 720090"/>
              <a:gd name="connsiteX14" fmla="*/ 0 w 242888"/>
              <a:gd name="connsiteY14" fmla="*/ 639722 h 720090"/>
              <a:gd name="connsiteX15" fmla="*/ 0 w 242888"/>
              <a:gd name="connsiteY15" fmla="*/ 85724 h 720090"/>
              <a:gd name="connsiteX16" fmla="*/ 10401 w 242888"/>
              <a:gd name="connsiteY16" fmla="*/ 85724 h 720090"/>
              <a:gd name="connsiteX17" fmla="*/ 11430 w 242888"/>
              <a:gd name="connsiteY17" fmla="*/ 952 h 720090"/>
              <a:gd name="connsiteX18" fmla="*/ 50357 w 242888"/>
              <a:gd name="connsiteY18" fmla="*/ 85724 h 720090"/>
              <a:gd name="connsiteX19" fmla="*/ 56918 w 242888"/>
              <a:gd name="connsiteY19" fmla="*/ 85724 h 720090"/>
              <a:gd name="connsiteX20" fmla="*/ 82868 w 242888"/>
              <a:gd name="connsiteY20" fmla="*/ 952 h 720090"/>
              <a:gd name="connsiteX21" fmla="*/ 154210 w 242888"/>
              <a:gd name="connsiteY21" fmla="*/ 85724 h 720090"/>
              <a:gd name="connsiteX22" fmla="*/ 173132 w 242888"/>
              <a:gd name="connsiteY22" fmla="*/ 85724 h 72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2888" h="720090">
                <a:moveTo>
                  <a:pt x="242888" y="0"/>
                </a:moveTo>
                <a:lnTo>
                  <a:pt x="234315" y="82867"/>
                </a:lnTo>
                <a:lnTo>
                  <a:pt x="234328" y="85724"/>
                </a:lnTo>
                <a:lnTo>
                  <a:pt x="236220" y="85724"/>
                </a:lnTo>
                <a:lnTo>
                  <a:pt x="236220" y="507608"/>
                </a:lnTo>
                <a:lnTo>
                  <a:pt x="237173" y="720090"/>
                </a:lnTo>
                <a:lnTo>
                  <a:pt x="196215" y="657225"/>
                </a:lnTo>
                <a:lnTo>
                  <a:pt x="181928" y="705802"/>
                </a:lnTo>
                <a:lnTo>
                  <a:pt x="121920" y="658177"/>
                </a:lnTo>
                <a:lnTo>
                  <a:pt x="80963" y="704850"/>
                </a:lnTo>
                <a:lnTo>
                  <a:pt x="31433" y="695325"/>
                </a:lnTo>
                <a:lnTo>
                  <a:pt x="28575" y="656272"/>
                </a:lnTo>
                <a:lnTo>
                  <a:pt x="5715" y="702945"/>
                </a:lnTo>
                <a:lnTo>
                  <a:pt x="5184" y="639722"/>
                </a:lnTo>
                <a:lnTo>
                  <a:pt x="0" y="639722"/>
                </a:lnTo>
                <a:lnTo>
                  <a:pt x="0" y="85724"/>
                </a:lnTo>
                <a:lnTo>
                  <a:pt x="10401" y="85724"/>
                </a:lnTo>
                <a:lnTo>
                  <a:pt x="11430" y="952"/>
                </a:lnTo>
                <a:lnTo>
                  <a:pt x="50357" y="85724"/>
                </a:lnTo>
                <a:lnTo>
                  <a:pt x="56918" y="85724"/>
                </a:lnTo>
                <a:lnTo>
                  <a:pt x="82868" y="952"/>
                </a:lnTo>
                <a:lnTo>
                  <a:pt x="154210" y="85724"/>
                </a:lnTo>
                <a:lnTo>
                  <a:pt x="173132" y="85724"/>
                </a:lnTo>
                <a:close/>
              </a:path>
            </a:pathLst>
          </a:custGeom>
          <a:solidFill>
            <a:schemeClr val="bg1"/>
          </a:solidFill>
          <a:ln w="31750">
            <a:solidFill>
              <a:schemeClr val="tx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55" name="Freeform: Shape 54">
            <a:extLst>
              <a:ext uri="{FF2B5EF4-FFF2-40B4-BE49-F238E27FC236}">
                <a16:creationId xmlns:a16="http://schemas.microsoft.com/office/drawing/2014/main" id="{C20468CD-3C6B-4AB4-B91E-F4A34BDB4189}"/>
              </a:ext>
            </a:extLst>
          </p:cNvPr>
          <p:cNvSpPr/>
          <p:nvPr userDrawn="1"/>
        </p:nvSpPr>
        <p:spPr bwMode="auto">
          <a:xfrm rot="20313512">
            <a:off x="8258483" y="1124342"/>
            <a:ext cx="179189" cy="529047"/>
          </a:xfrm>
          <a:custGeom>
            <a:avLst/>
            <a:gdLst>
              <a:gd name="connsiteX0" fmla="*/ 242888 w 242888"/>
              <a:gd name="connsiteY0" fmla="*/ 0 h 720090"/>
              <a:gd name="connsiteX1" fmla="*/ 234315 w 242888"/>
              <a:gd name="connsiteY1" fmla="*/ 82867 h 720090"/>
              <a:gd name="connsiteX2" fmla="*/ 234328 w 242888"/>
              <a:gd name="connsiteY2" fmla="*/ 85724 h 720090"/>
              <a:gd name="connsiteX3" fmla="*/ 236220 w 242888"/>
              <a:gd name="connsiteY3" fmla="*/ 85724 h 720090"/>
              <a:gd name="connsiteX4" fmla="*/ 236220 w 242888"/>
              <a:gd name="connsiteY4" fmla="*/ 507608 h 720090"/>
              <a:gd name="connsiteX5" fmla="*/ 237173 w 242888"/>
              <a:gd name="connsiteY5" fmla="*/ 720090 h 720090"/>
              <a:gd name="connsiteX6" fmla="*/ 196215 w 242888"/>
              <a:gd name="connsiteY6" fmla="*/ 657225 h 720090"/>
              <a:gd name="connsiteX7" fmla="*/ 181928 w 242888"/>
              <a:gd name="connsiteY7" fmla="*/ 705802 h 720090"/>
              <a:gd name="connsiteX8" fmla="*/ 121920 w 242888"/>
              <a:gd name="connsiteY8" fmla="*/ 658177 h 720090"/>
              <a:gd name="connsiteX9" fmla="*/ 80963 w 242888"/>
              <a:gd name="connsiteY9" fmla="*/ 704850 h 720090"/>
              <a:gd name="connsiteX10" fmla="*/ 31433 w 242888"/>
              <a:gd name="connsiteY10" fmla="*/ 695325 h 720090"/>
              <a:gd name="connsiteX11" fmla="*/ 28575 w 242888"/>
              <a:gd name="connsiteY11" fmla="*/ 656272 h 720090"/>
              <a:gd name="connsiteX12" fmla="*/ 5715 w 242888"/>
              <a:gd name="connsiteY12" fmla="*/ 702945 h 720090"/>
              <a:gd name="connsiteX13" fmla="*/ 5184 w 242888"/>
              <a:gd name="connsiteY13" fmla="*/ 639722 h 720090"/>
              <a:gd name="connsiteX14" fmla="*/ 0 w 242888"/>
              <a:gd name="connsiteY14" fmla="*/ 639722 h 720090"/>
              <a:gd name="connsiteX15" fmla="*/ 0 w 242888"/>
              <a:gd name="connsiteY15" fmla="*/ 85724 h 720090"/>
              <a:gd name="connsiteX16" fmla="*/ 10401 w 242888"/>
              <a:gd name="connsiteY16" fmla="*/ 85724 h 720090"/>
              <a:gd name="connsiteX17" fmla="*/ 11430 w 242888"/>
              <a:gd name="connsiteY17" fmla="*/ 952 h 720090"/>
              <a:gd name="connsiteX18" fmla="*/ 50357 w 242888"/>
              <a:gd name="connsiteY18" fmla="*/ 85724 h 720090"/>
              <a:gd name="connsiteX19" fmla="*/ 56918 w 242888"/>
              <a:gd name="connsiteY19" fmla="*/ 85724 h 720090"/>
              <a:gd name="connsiteX20" fmla="*/ 82868 w 242888"/>
              <a:gd name="connsiteY20" fmla="*/ 952 h 720090"/>
              <a:gd name="connsiteX21" fmla="*/ 154210 w 242888"/>
              <a:gd name="connsiteY21" fmla="*/ 85724 h 720090"/>
              <a:gd name="connsiteX22" fmla="*/ 173132 w 242888"/>
              <a:gd name="connsiteY22" fmla="*/ 85724 h 72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2888" h="720090">
                <a:moveTo>
                  <a:pt x="242888" y="0"/>
                </a:moveTo>
                <a:lnTo>
                  <a:pt x="234315" y="82867"/>
                </a:lnTo>
                <a:lnTo>
                  <a:pt x="234328" y="85724"/>
                </a:lnTo>
                <a:lnTo>
                  <a:pt x="236220" y="85724"/>
                </a:lnTo>
                <a:lnTo>
                  <a:pt x="236220" y="507608"/>
                </a:lnTo>
                <a:lnTo>
                  <a:pt x="237173" y="720090"/>
                </a:lnTo>
                <a:lnTo>
                  <a:pt x="196215" y="657225"/>
                </a:lnTo>
                <a:lnTo>
                  <a:pt x="181928" y="705802"/>
                </a:lnTo>
                <a:lnTo>
                  <a:pt x="121920" y="658177"/>
                </a:lnTo>
                <a:lnTo>
                  <a:pt x="80963" y="704850"/>
                </a:lnTo>
                <a:lnTo>
                  <a:pt x="31433" y="695325"/>
                </a:lnTo>
                <a:lnTo>
                  <a:pt x="28575" y="656272"/>
                </a:lnTo>
                <a:lnTo>
                  <a:pt x="5715" y="702945"/>
                </a:lnTo>
                <a:lnTo>
                  <a:pt x="5184" y="639722"/>
                </a:lnTo>
                <a:lnTo>
                  <a:pt x="0" y="639722"/>
                </a:lnTo>
                <a:lnTo>
                  <a:pt x="0" y="85724"/>
                </a:lnTo>
                <a:lnTo>
                  <a:pt x="10401" y="85724"/>
                </a:lnTo>
                <a:lnTo>
                  <a:pt x="11430" y="952"/>
                </a:lnTo>
                <a:lnTo>
                  <a:pt x="50357" y="85724"/>
                </a:lnTo>
                <a:lnTo>
                  <a:pt x="56918" y="85724"/>
                </a:lnTo>
                <a:lnTo>
                  <a:pt x="82868" y="952"/>
                </a:lnTo>
                <a:lnTo>
                  <a:pt x="154210" y="85724"/>
                </a:lnTo>
                <a:lnTo>
                  <a:pt x="173132" y="85724"/>
                </a:lnTo>
                <a:close/>
              </a:path>
            </a:pathLst>
          </a:custGeom>
          <a:solidFill>
            <a:schemeClr val="bg1"/>
          </a:solidFill>
          <a:ln w="31750">
            <a:solidFill>
              <a:schemeClr val="tx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57" name="Freeform: Shape 56">
            <a:extLst>
              <a:ext uri="{FF2B5EF4-FFF2-40B4-BE49-F238E27FC236}">
                <a16:creationId xmlns:a16="http://schemas.microsoft.com/office/drawing/2014/main" id="{046915D6-5F6B-47EE-8129-CB4E29306DA0}"/>
              </a:ext>
            </a:extLst>
          </p:cNvPr>
          <p:cNvSpPr/>
          <p:nvPr userDrawn="1"/>
        </p:nvSpPr>
        <p:spPr bwMode="auto">
          <a:xfrm rot="1770054">
            <a:off x="11343038" y="1193293"/>
            <a:ext cx="180757" cy="459844"/>
          </a:xfrm>
          <a:custGeom>
            <a:avLst/>
            <a:gdLst>
              <a:gd name="connsiteX0" fmla="*/ 242888 w 242888"/>
              <a:gd name="connsiteY0" fmla="*/ 0 h 720090"/>
              <a:gd name="connsiteX1" fmla="*/ 234315 w 242888"/>
              <a:gd name="connsiteY1" fmla="*/ 82867 h 720090"/>
              <a:gd name="connsiteX2" fmla="*/ 234328 w 242888"/>
              <a:gd name="connsiteY2" fmla="*/ 85724 h 720090"/>
              <a:gd name="connsiteX3" fmla="*/ 236220 w 242888"/>
              <a:gd name="connsiteY3" fmla="*/ 85724 h 720090"/>
              <a:gd name="connsiteX4" fmla="*/ 236220 w 242888"/>
              <a:gd name="connsiteY4" fmla="*/ 507608 h 720090"/>
              <a:gd name="connsiteX5" fmla="*/ 237173 w 242888"/>
              <a:gd name="connsiteY5" fmla="*/ 720090 h 720090"/>
              <a:gd name="connsiteX6" fmla="*/ 196215 w 242888"/>
              <a:gd name="connsiteY6" fmla="*/ 657225 h 720090"/>
              <a:gd name="connsiteX7" fmla="*/ 181928 w 242888"/>
              <a:gd name="connsiteY7" fmla="*/ 705802 h 720090"/>
              <a:gd name="connsiteX8" fmla="*/ 121920 w 242888"/>
              <a:gd name="connsiteY8" fmla="*/ 658177 h 720090"/>
              <a:gd name="connsiteX9" fmla="*/ 80963 w 242888"/>
              <a:gd name="connsiteY9" fmla="*/ 704850 h 720090"/>
              <a:gd name="connsiteX10" fmla="*/ 31433 w 242888"/>
              <a:gd name="connsiteY10" fmla="*/ 695325 h 720090"/>
              <a:gd name="connsiteX11" fmla="*/ 28575 w 242888"/>
              <a:gd name="connsiteY11" fmla="*/ 656272 h 720090"/>
              <a:gd name="connsiteX12" fmla="*/ 5715 w 242888"/>
              <a:gd name="connsiteY12" fmla="*/ 702945 h 720090"/>
              <a:gd name="connsiteX13" fmla="*/ 5184 w 242888"/>
              <a:gd name="connsiteY13" fmla="*/ 639722 h 720090"/>
              <a:gd name="connsiteX14" fmla="*/ 0 w 242888"/>
              <a:gd name="connsiteY14" fmla="*/ 639722 h 720090"/>
              <a:gd name="connsiteX15" fmla="*/ 0 w 242888"/>
              <a:gd name="connsiteY15" fmla="*/ 85724 h 720090"/>
              <a:gd name="connsiteX16" fmla="*/ 10401 w 242888"/>
              <a:gd name="connsiteY16" fmla="*/ 85724 h 720090"/>
              <a:gd name="connsiteX17" fmla="*/ 11430 w 242888"/>
              <a:gd name="connsiteY17" fmla="*/ 952 h 720090"/>
              <a:gd name="connsiteX18" fmla="*/ 50357 w 242888"/>
              <a:gd name="connsiteY18" fmla="*/ 85724 h 720090"/>
              <a:gd name="connsiteX19" fmla="*/ 56918 w 242888"/>
              <a:gd name="connsiteY19" fmla="*/ 85724 h 720090"/>
              <a:gd name="connsiteX20" fmla="*/ 82868 w 242888"/>
              <a:gd name="connsiteY20" fmla="*/ 952 h 720090"/>
              <a:gd name="connsiteX21" fmla="*/ 154210 w 242888"/>
              <a:gd name="connsiteY21" fmla="*/ 85724 h 720090"/>
              <a:gd name="connsiteX22" fmla="*/ 173132 w 242888"/>
              <a:gd name="connsiteY22" fmla="*/ 85724 h 72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2888" h="720090">
                <a:moveTo>
                  <a:pt x="242888" y="0"/>
                </a:moveTo>
                <a:lnTo>
                  <a:pt x="234315" y="82867"/>
                </a:lnTo>
                <a:lnTo>
                  <a:pt x="234328" y="85724"/>
                </a:lnTo>
                <a:lnTo>
                  <a:pt x="236220" y="85724"/>
                </a:lnTo>
                <a:lnTo>
                  <a:pt x="236220" y="507608"/>
                </a:lnTo>
                <a:lnTo>
                  <a:pt x="237173" y="720090"/>
                </a:lnTo>
                <a:lnTo>
                  <a:pt x="196215" y="657225"/>
                </a:lnTo>
                <a:lnTo>
                  <a:pt x="181928" y="705802"/>
                </a:lnTo>
                <a:lnTo>
                  <a:pt x="121920" y="658177"/>
                </a:lnTo>
                <a:lnTo>
                  <a:pt x="80963" y="704850"/>
                </a:lnTo>
                <a:lnTo>
                  <a:pt x="31433" y="695325"/>
                </a:lnTo>
                <a:lnTo>
                  <a:pt x="28575" y="656272"/>
                </a:lnTo>
                <a:lnTo>
                  <a:pt x="5715" y="702945"/>
                </a:lnTo>
                <a:lnTo>
                  <a:pt x="5184" y="639722"/>
                </a:lnTo>
                <a:lnTo>
                  <a:pt x="0" y="639722"/>
                </a:lnTo>
                <a:lnTo>
                  <a:pt x="0" y="85724"/>
                </a:lnTo>
                <a:lnTo>
                  <a:pt x="10401" y="85724"/>
                </a:lnTo>
                <a:lnTo>
                  <a:pt x="11430" y="952"/>
                </a:lnTo>
                <a:lnTo>
                  <a:pt x="50357" y="85724"/>
                </a:lnTo>
                <a:lnTo>
                  <a:pt x="56918" y="85724"/>
                </a:lnTo>
                <a:lnTo>
                  <a:pt x="82868" y="952"/>
                </a:lnTo>
                <a:lnTo>
                  <a:pt x="154210" y="85724"/>
                </a:lnTo>
                <a:lnTo>
                  <a:pt x="173132" y="85724"/>
                </a:lnTo>
                <a:close/>
              </a:path>
            </a:pathLst>
          </a:custGeom>
          <a:solidFill>
            <a:schemeClr val="bg1"/>
          </a:solidFill>
          <a:ln w="31750">
            <a:solidFill>
              <a:schemeClr val="tx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Tree>
    <p:extLst>
      <p:ext uri="{BB962C8B-B14F-4D97-AF65-F5344CB8AC3E}">
        <p14:creationId xmlns:p14="http://schemas.microsoft.com/office/powerpoint/2010/main" val="11898818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Surface devic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3915230" cy="48339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pic>
        <p:nvPicPr>
          <p:cNvPr id="4" name="Picture 3" descr="A screen shot of an open computer sitting on top of a table&#10;&#10;Description automatically generated">
            <a:extLst>
              <a:ext uri="{FF2B5EF4-FFF2-40B4-BE49-F238E27FC236}">
                <a16:creationId xmlns:a16="http://schemas.microsoft.com/office/drawing/2014/main" id="{8309AF74-83DF-465E-96B9-41C87D6C2484}"/>
              </a:ext>
            </a:extLst>
          </p:cNvPr>
          <p:cNvPicPr>
            <a:picLocks noChangeAspect="1"/>
          </p:cNvPicPr>
          <p:nvPr userDrawn="1"/>
        </p:nvPicPr>
        <p:blipFill>
          <a:blip r:embed="rId2"/>
          <a:stretch>
            <a:fillRect/>
          </a:stretch>
        </p:blipFill>
        <p:spPr>
          <a:xfrm>
            <a:off x="4499430" y="702698"/>
            <a:ext cx="7812750" cy="6242387"/>
          </a:xfrm>
          <a:prstGeom prst="rect">
            <a:avLst/>
          </a:prstGeom>
        </p:spPr>
      </p:pic>
      <p:sp>
        <p:nvSpPr>
          <p:cNvPr id="8" name="Picture Placeholder 3">
            <a:extLst>
              <a:ext uri="{FF2B5EF4-FFF2-40B4-BE49-F238E27FC236}">
                <a16:creationId xmlns:a16="http://schemas.microsoft.com/office/drawing/2014/main" id="{B7CA9C1A-9AC8-4C5D-9E9F-F8ACB97770D2}"/>
              </a:ext>
            </a:extLst>
          </p:cNvPr>
          <p:cNvSpPr>
            <a:spLocks noGrp="1"/>
          </p:cNvSpPr>
          <p:nvPr>
            <p:ph type="pic" sz="quarter" idx="13"/>
          </p:nvPr>
        </p:nvSpPr>
        <p:spPr>
          <a:xfrm>
            <a:off x="5662614" y="1619250"/>
            <a:ext cx="5486400" cy="3652837"/>
          </a:xfrm>
          <a:solidFill>
            <a:schemeClr val="bg1">
              <a:lumMod val="85000"/>
            </a:schemeClr>
          </a:solidFill>
        </p:spPr>
        <p:txBody>
          <a:bodyPr>
            <a:noAutofit/>
          </a:bodyPr>
          <a:lstStyle>
            <a:lvl1pPr marL="0" indent="0">
              <a:buNone/>
              <a:defRPr/>
            </a:lvl1pPr>
          </a:lstStyle>
          <a:p>
            <a:endParaRPr lang="en-GB" dirty="0"/>
          </a:p>
        </p:txBody>
      </p:sp>
    </p:spTree>
    <p:extLst>
      <p:ext uri="{BB962C8B-B14F-4D97-AF65-F5344CB8AC3E}">
        <p14:creationId xmlns:p14="http://schemas.microsoft.com/office/powerpoint/2010/main" val="10969657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Surface device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7" name="Content Placeholder 4">
            <a:extLst>
              <a:ext uri="{FF2B5EF4-FFF2-40B4-BE49-F238E27FC236}">
                <a16:creationId xmlns:a16="http://schemas.microsoft.com/office/drawing/2014/main" id="{E467C81F-F849-4408-9131-C50956BF4039}"/>
              </a:ext>
            </a:extLst>
          </p:cNvPr>
          <p:cNvSpPr>
            <a:spLocks noGrp="1"/>
          </p:cNvSpPr>
          <p:nvPr>
            <p:ph sz="quarter" idx="12"/>
          </p:nvPr>
        </p:nvSpPr>
        <p:spPr>
          <a:xfrm>
            <a:off x="584201" y="1435100"/>
            <a:ext cx="3915230" cy="48339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6AFE5699-A12D-4B50-AFE7-479BACF94871}"/>
              </a:ext>
            </a:extLst>
          </p:cNvPr>
          <p:cNvPicPr>
            <a:picLocks noChangeAspect="1"/>
          </p:cNvPicPr>
          <p:nvPr userDrawn="1"/>
        </p:nvPicPr>
        <p:blipFill>
          <a:blip r:embed="rId2"/>
          <a:srcRect/>
          <a:stretch/>
        </p:blipFill>
        <p:spPr>
          <a:xfrm>
            <a:off x="4499430" y="702698"/>
            <a:ext cx="7812749" cy="6242387"/>
          </a:xfrm>
          <a:prstGeom prst="rect">
            <a:avLst/>
          </a:prstGeom>
        </p:spPr>
      </p:pic>
      <p:sp>
        <p:nvSpPr>
          <p:cNvPr id="4" name="Picture Placeholder 3">
            <a:extLst>
              <a:ext uri="{FF2B5EF4-FFF2-40B4-BE49-F238E27FC236}">
                <a16:creationId xmlns:a16="http://schemas.microsoft.com/office/drawing/2014/main" id="{FAC91801-355F-401C-AA22-23CD99D06836}"/>
              </a:ext>
            </a:extLst>
          </p:cNvPr>
          <p:cNvSpPr>
            <a:spLocks noGrp="1"/>
          </p:cNvSpPr>
          <p:nvPr>
            <p:ph type="pic" sz="quarter" idx="13"/>
          </p:nvPr>
        </p:nvSpPr>
        <p:spPr>
          <a:xfrm>
            <a:off x="5662614" y="1619250"/>
            <a:ext cx="5486400" cy="3652837"/>
          </a:xfrm>
          <a:solidFill>
            <a:schemeClr val="bg1">
              <a:lumMod val="85000"/>
            </a:schemeClr>
          </a:solidFill>
        </p:spPr>
        <p:txBody>
          <a:bodyPr>
            <a:noAutofit/>
          </a:bodyPr>
          <a:lstStyle>
            <a:lvl1pPr marL="0" indent="0">
              <a:buNone/>
              <a:defRPr/>
            </a:lvl1pPr>
          </a:lstStyle>
          <a:p>
            <a:endParaRPr lang="en-GB" dirty="0"/>
          </a:p>
        </p:txBody>
      </p:sp>
      <p:pic>
        <p:nvPicPr>
          <p:cNvPr id="3" name="Picture 2" descr="A picture containing drawing&#10;&#10;Description automatically generated">
            <a:extLst>
              <a:ext uri="{FF2B5EF4-FFF2-40B4-BE49-F238E27FC236}">
                <a16:creationId xmlns:a16="http://schemas.microsoft.com/office/drawing/2014/main" id="{531EBFD7-E4B3-48F7-B4E8-79F20A5754DE}"/>
              </a:ext>
            </a:extLst>
          </p:cNvPr>
          <p:cNvPicPr>
            <a:picLocks noChangeAspect="1"/>
          </p:cNvPicPr>
          <p:nvPr userDrawn="1"/>
        </p:nvPicPr>
        <p:blipFill>
          <a:blip r:embed="rId3"/>
          <a:stretch>
            <a:fillRect/>
          </a:stretch>
        </p:blipFill>
        <p:spPr>
          <a:xfrm>
            <a:off x="10601325" y="6225800"/>
            <a:ext cx="1171574" cy="525108"/>
          </a:xfrm>
          <a:prstGeom prst="rect">
            <a:avLst/>
          </a:prstGeom>
        </p:spPr>
      </p:pic>
    </p:spTree>
    <p:extLst>
      <p:ext uri="{BB962C8B-B14F-4D97-AF65-F5344CB8AC3E}">
        <p14:creationId xmlns:p14="http://schemas.microsoft.com/office/powerpoint/2010/main" val="21203625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Surface Device light 1">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B3377C2-B1F0-40E2-BEBD-2920AEC8FD7D}"/>
              </a:ext>
            </a:extLst>
          </p:cNvPr>
          <p:cNvSpPr/>
          <p:nvPr userDrawn="1"/>
        </p:nvSpPr>
        <p:spPr>
          <a:xfrm flipH="1">
            <a:off x="0" y="1875398"/>
            <a:ext cx="12192000" cy="4982602"/>
          </a:xfrm>
          <a:custGeom>
            <a:avLst/>
            <a:gdLst>
              <a:gd name="connsiteX0" fmla="*/ 4869282 w 12192000"/>
              <a:gd name="connsiteY0" fmla="*/ 383 h 4982602"/>
              <a:gd name="connsiteX1" fmla="*/ 3357981 w 12192000"/>
              <a:gd name="connsiteY1" fmla="*/ 73580 h 4982602"/>
              <a:gd name="connsiteX2" fmla="*/ 748519 w 12192000"/>
              <a:gd name="connsiteY2" fmla="*/ 676314 h 4982602"/>
              <a:gd name="connsiteX3" fmla="*/ 115836 w 12192000"/>
              <a:gd name="connsiteY3" fmla="*/ 1069483 h 4982602"/>
              <a:gd name="connsiteX4" fmla="*/ 0 w 12192000"/>
              <a:gd name="connsiteY4" fmla="*/ 1186440 h 4982602"/>
              <a:gd name="connsiteX5" fmla="*/ 0 w 12192000"/>
              <a:gd name="connsiteY5" fmla="*/ 4982602 h 4982602"/>
              <a:gd name="connsiteX6" fmla="*/ 12192000 w 12192000"/>
              <a:gd name="connsiteY6" fmla="*/ 4982602 h 4982602"/>
              <a:gd name="connsiteX7" fmla="*/ 12192000 w 12192000"/>
              <a:gd name="connsiteY7" fmla="*/ 1572262 h 4982602"/>
              <a:gd name="connsiteX8" fmla="*/ 12048351 w 12192000"/>
              <a:gd name="connsiteY8" fmla="*/ 1453298 h 4982602"/>
              <a:gd name="connsiteX9" fmla="*/ 10437964 w 12192000"/>
              <a:gd name="connsiteY9" fmla="*/ 762011 h 4982602"/>
              <a:gd name="connsiteX10" fmla="*/ 8649047 w 12192000"/>
              <a:gd name="connsiteY10" fmla="*/ 458503 h 4982602"/>
              <a:gd name="connsiteX11" fmla="*/ 6379508 w 12192000"/>
              <a:gd name="connsiteY11" fmla="*/ 92151 h 4982602"/>
              <a:gd name="connsiteX12" fmla="*/ 4869282 w 12192000"/>
              <a:gd name="connsiteY12" fmla="*/ 383 h 498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4982602">
                <a:moveTo>
                  <a:pt x="4869282" y="383"/>
                </a:moveTo>
                <a:cubicBezTo>
                  <a:pt x="4364920" y="-3367"/>
                  <a:pt x="3860379" y="20378"/>
                  <a:pt x="3357981" y="73580"/>
                </a:cubicBezTo>
                <a:cubicBezTo>
                  <a:pt x="2486019" y="166422"/>
                  <a:pt x="1556925" y="322101"/>
                  <a:pt x="748519" y="676314"/>
                </a:cubicBezTo>
                <a:cubicBezTo>
                  <a:pt x="517138" y="777542"/>
                  <a:pt x="302225" y="904483"/>
                  <a:pt x="115836" y="1069483"/>
                </a:cubicBezTo>
                <a:lnTo>
                  <a:pt x="0" y="1186440"/>
                </a:lnTo>
                <a:lnTo>
                  <a:pt x="0" y="4982602"/>
                </a:lnTo>
                <a:lnTo>
                  <a:pt x="12192000" y="4982602"/>
                </a:lnTo>
                <a:lnTo>
                  <a:pt x="12192000" y="1572262"/>
                </a:lnTo>
                <a:lnTo>
                  <a:pt x="12048351" y="1453298"/>
                </a:lnTo>
                <a:cubicBezTo>
                  <a:pt x="11582732" y="1094803"/>
                  <a:pt x="11002851" y="897701"/>
                  <a:pt x="10437964" y="762011"/>
                </a:cubicBezTo>
                <a:cubicBezTo>
                  <a:pt x="9849513" y="620615"/>
                  <a:pt x="9245348" y="554194"/>
                  <a:pt x="8649047" y="458503"/>
                </a:cubicBezTo>
                <a:cubicBezTo>
                  <a:pt x="7890627" y="337096"/>
                  <a:pt x="7142921" y="178561"/>
                  <a:pt x="6379508" y="92151"/>
                </a:cubicBezTo>
                <a:cubicBezTo>
                  <a:pt x="5877826" y="35376"/>
                  <a:pt x="5373643" y="4132"/>
                  <a:pt x="4869282" y="383"/>
                </a:cubicBezTo>
                <a:close/>
              </a:path>
            </a:pathLst>
          </a:custGeom>
          <a:solidFill>
            <a:schemeClr val="bg2"/>
          </a:solidFill>
          <a:ln w="9525" cap="flat">
            <a:noFill/>
            <a:prstDash val="solid"/>
            <a:miter/>
          </a:ln>
        </p:spPr>
        <p:txBody>
          <a:bodyPr wrap="square" rtlCol="0" anchor="ctr">
            <a:noAutofit/>
          </a:bodyPr>
          <a:lstStyle/>
          <a:p>
            <a:endParaRPr lang="en-GB"/>
          </a:p>
        </p:txBody>
      </p:sp>
      <p:pic>
        <p:nvPicPr>
          <p:cNvPr id="11" name="Picture 10" descr="A screen shot of an open computer sitting on top of a table&#10;&#10;Description automatically generated">
            <a:extLst>
              <a:ext uri="{FF2B5EF4-FFF2-40B4-BE49-F238E27FC236}">
                <a16:creationId xmlns:a16="http://schemas.microsoft.com/office/drawing/2014/main" id="{BFE915E5-2146-42DA-A4C3-CDB4074D54C3}"/>
              </a:ext>
            </a:extLst>
          </p:cNvPr>
          <p:cNvPicPr>
            <a:picLocks noChangeAspect="1"/>
          </p:cNvPicPr>
          <p:nvPr userDrawn="1"/>
        </p:nvPicPr>
        <p:blipFill>
          <a:blip r:embed="rId2"/>
          <a:stretch>
            <a:fillRect/>
          </a:stretch>
        </p:blipFill>
        <p:spPr>
          <a:xfrm>
            <a:off x="2189626" y="749529"/>
            <a:ext cx="7812750" cy="6242387"/>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
        <p:nvSpPr>
          <p:cNvPr id="8" name="Picture Placeholder 3">
            <a:extLst>
              <a:ext uri="{FF2B5EF4-FFF2-40B4-BE49-F238E27FC236}">
                <a16:creationId xmlns:a16="http://schemas.microsoft.com/office/drawing/2014/main" id="{C60B6E97-BA25-4792-9D74-EE43CDCC75B9}"/>
              </a:ext>
            </a:extLst>
          </p:cNvPr>
          <p:cNvSpPr>
            <a:spLocks noGrp="1"/>
          </p:cNvSpPr>
          <p:nvPr>
            <p:ph type="pic" sz="quarter" idx="13"/>
          </p:nvPr>
        </p:nvSpPr>
        <p:spPr>
          <a:xfrm>
            <a:off x="3352800" y="1666081"/>
            <a:ext cx="5486400" cy="3652837"/>
          </a:xfrm>
          <a:solidFill>
            <a:schemeClr val="bg1">
              <a:lumMod val="85000"/>
            </a:schemeClr>
          </a:solidFill>
        </p:spPr>
        <p:txBody>
          <a:bodyPr>
            <a:noAutofit/>
          </a:bodyPr>
          <a:lstStyle>
            <a:lvl1pPr marL="0" indent="0">
              <a:buNone/>
              <a:defRPr/>
            </a:lvl1pPr>
          </a:lstStyle>
          <a:p>
            <a:endParaRPr lang="en-GB" dirty="0"/>
          </a:p>
        </p:txBody>
      </p:sp>
      <p:pic>
        <p:nvPicPr>
          <p:cNvPr id="4" name="Picture 3" descr="A picture containing drawing&#10;&#10;Description automatically generated">
            <a:extLst>
              <a:ext uri="{FF2B5EF4-FFF2-40B4-BE49-F238E27FC236}">
                <a16:creationId xmlns:a16="http://schemas.microsoft.com/office/drawing/2014/main" id="{5A4F94B3-7F8E-4953-B732-7D4E503D8A12}"/>
              </a:ext>
            </a:extLst>
          </p:cNvPr>
          <p:cNvPicPr>
            <a:picLocks noChangeAspect="1"/>
          </p:cNvPicPr>
          <p:nvPr userDrawn="1"/>
        </p:nvPicPr>
        <p:blipFill>
          <a:blip r:embed="rId3"/>
          <a:stretch>
            <a:fillRect/>
          </a:stretch>
        </p:blipFill>
        <p:spPr>
          <a:xfrm>
            <a:off x="10601325" y="6225799"/>
            <a:ext cx="1171574" cy="525108"/>
          </a:xfrm>
          <a:prstGeom prst="rect">
            <a:avLst/>
          </a:prstGeom>
        </p:spPr>
      </p:pic>
    </p:spTree>
    <p:extLst>
      <p:ext uri="{BB962C8B-B14F-4D97-AF65-F5344CB8AC3E}">
        <p14:creationId xmlns:p14="http://schemas.microsoft.com/office/powerpoint/2010/main" val="5818173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Surface Device dark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3" name="Freeform: Shape 2">
            <a:extLst>
              <a:ext uri="{FF2B5EF4-FFF2-40B4-BE49-F238E27FC236}">
                <a16:creationId xmlns:a16="http://schemas.microsoft.com/office/drawing/2014/main" id="{337EA5A2-67C6-4AA8-9CA1-D1859AB0390C}"/>
              </a:ext>
            </a:extLst>
          </p:cNvPr>
          <p:cNvSpPr/>
          <p:nvPr userDrawn="1"/>
        </p:nvSpPr>
        <p:spPr>
          <a:xfrm flipH="1">
            <a:off x="0" y="1875398"/>
            <a:ext cx="12192000" cy="4982602"/>
          </a:xfrm>
          <a:custGeom>
            <a:avLst/>
            <a:gdLst>
              <a:gd name="connsiteX0" fmla="*/ 4869282 w 12192000"/>
              <a:gd name="connsiteY0" fmla="*/ 383 h 4982602"/>
              <a:gd name="connsiteX1" fmla="*/ 3357981 w 12192000"/>
              <a:gd name="connsiteY1" fmla="*/ 73580 h 4982602"/>
              <a:gd name="connsiteX2" fmla="*/ 748519 w 12192000"/>
              <a:gd name="connsiteY2" fmla="*/ 676314 h 4982602"/>
              <a:gd name="connsiteX3" fmla="*/ 115836 w 12192000"/>
              <a:gd name="connsiteY3" fmla="*/ 1069483 h 4982602"/>
              <a:gd name="connsiteX4" fmla="*/ 0 w 12192000"/>
              <a:gd name="connsiteY4" fmla="*/ 1186440 h 4982602"/>
              <a:gd name="connsiteX5" fmla="*/ 0 w 12192000"/>
              <a:gd name="connsiteY5" fmla="*/ 4982602 h 4982602"/>
              <a:gd name="connsiteX6" fmla="*/ 12192000 w 12192000"/>
              <a:gd name="connsiteY6" fmla="*/ 4982602 h 4982602"/>
              <a:gd name="connsiteX7" fmla="*/ 12192000 w 12192000"/>
              <a:gd name="connsiteY7" fmla="*/ 1572262 h 4982602"/>
              <a:gd name="connsiteX8" fmla="*/ 12048351 w 12192000"/>
              <a:gd name="connsiteY8" fmla="*/ 1453298 h 4982602"/>
              <a:gd name="connsiteX9" fmla="*/ 10437964 w 12192000"/>
              <a:gd name="connsiteY9" fmla="*/ 762011 h 4982602"/>
              <a:gd name="connsiteX10" fmla="*/ 8649047 w 12192000"/>
              <a:gd name="connsiteY10" fmla="*/ 458503 h 4982602"/>
              <a:gd name="connsiteX11" fmla="*/ 6379508 w 12192000"/>
              <a:gd name="connsiteY11" fmla="*/ 92151 h 4982602"/>
              <a:gd name="connsiteX12" fmla="*/ 4869282 w 12192000"/>
              <a:gd name="connsiteY12" fmla="*/ 383 h 498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4982602">
                <a:moveTo>
                  <a:pt x="4869282" y="383"/>
                </a:moveTo>
                <a:cubicBezTo>
                  <a:pt x="4364920" y="-3367"/>
                  <a:pt x="3860379" y="20378"/>
                  <a:pt x="3357981" y="73580"/>
                </a:cubicBezTo>
                <a:cubicBezTo>
                  <a:pt x="2486019" y="166422"/>
                  <a:pt x="1556925" y="322101"/>
                  <a:pt x="748519" y="676314"/>
                </a:cubicBezTo>
                <a:cubicBezTo>
                  <a:pt x="517138" y="777542"/>
                  <a:pt x="302225" y="904483"/>
                  <a:pt x="115836" y="1069483"/>
                </a:cubicBezTo>
                <a:lnTo>
                  <a:pt x="0" y="1186440"/>
                </a:lnTo>
                <a:lnTo>
                  <a:pt x="0" y="4982602"/>
                </a:lnTo>
                <a:lnTo>
                  <a:pt x="12192000" y="4982602"/>
                </a:lnTo>
                <a:lnTo>
                  <a:pt x="12192000" y="1572262"/>
                </a:lnTo>
                <a:lnTo>
                  <a:pt x="12048351" y="1453298"/>
                </a:lnTo>
                <a:cubicBezTo>
                  <a:pt x="11582732" y="1094803"/>
                  <a:pt x="11002851" y="897701"/>
                  <a:pt x="10437964" y="762011"/>
                </a:cubicBezTo>
                <a:cubicBezTo>
                  <a:pt x="9849513" y="620615"/>
                  <a:pt x="9245348" y="554194"/>
                  <a:pt x="8649047" y="458503"/>
                </a:cubicBezTo>
                <a:cubicBezTo>
                  <a:pt x="7890627" y="337096"/>
                  <a:pt x="7142921" y="178561"/>
                  <a:pt x="6379508" y="92151"/>
                </a:cubicBezTo>
                <a:cubicBezTo>
                  <a:pt x="5877826" y="35376"/>
                  <a:pt x="5373643" y="4132"/>
                  <a:pt x="4869282" y="383"/>
                </a:cubicBezTo>
                <a:close/>
              </a:path>
            </a:pathLst>
          </a:custGeom>
          <a:solidFill>
            <a:schemeClr val="bg1"/>
          </a:solidFill>
          <a:ln w="9525" cap="flat">
            <a:noFill/>
            <a:prstDash val="solid"/>
            <a:miter/>
          </a:ln>
        </p:spPr>
        <p:txBody>
          <a:bodyPr wrap="square" rtlCol="0" anchor="ctr">
            <a:noAutofit/>
          </a:bodyPr>
          <a:lstStyle/>
          <a:p>
            <a:endParaRPr lang="en-GB"/>
          </a:p>
        </p:txBody>
      </p:sp>
      <p:pic>
        <p:nvPicPr>
          <p:cNvPr id="6" name="Picture 5">
            <a:extLst>
              <a:ext uri="{FF2B5EF4-FFF2-40B4-BE49-F238E27FC236}">
                <a16:creationId xmlns:a16="http://schemas.microsoft.com/office/drawing/2014/main" id="{C75EBCF8-50C9-4FBA-B589-50392643AAE1}"/>
              </a:ext>
            </a:extLst>
          </p:cNvPr>
          <p:cNvPicPr>
            <a:picLocks noChangeAspect="1"/>
          </p:cNvPicPr>
          <p:nvPr userDrawn="1"/>
        </p:nvPicPr>
        <p:blipFill>
          <a:blip r:embed="rId2"/>
          <a:srcRect/>
          <a:stretch/>
        </p:blipFill>
        <p:spPr>
          <a:xfrm>
            <a:off x="2189626" y="749529"/>
            <a:ext cx="7812749" cy="6242387"/>
          </a:xfrm>
          <a:prstGeom prst="rect">
            <a:avLst/>
          </a:prstGeom>
        </p:spPr>
      </p:pic>
      <p:sp>
        <p:nvSpPr>
          <p:cNvPr id="7" name="Picture Placeholder 3">
            <a:extLst>
              <a:ext uri="{FF2B5EF4-FFF2-40B4-BE49-F238E27FC236}">
                <a16:creationId xmlns:a16="http://schemas.microsoft.com/office/drawing/2014/main" id="{FD6837DB-233E-48AE-AE72-922B7C47EF54}"/>
              </a:ext>
            </a:extLst>
          </p:cNvPr>
          <p:cNvSpPr>
            <a:spLocks noGrp="1"/>
          </p:cNvSpPr>
          <p:nvPr>
            <p:ph type="pic" sz="quarter" idx="13"/>
          </p:nvPr>
        </p:nvSpPr>
        <p:spPr>
          <a:xfrm>
            <a:off x="3352800" y="1666081"/>
            <a:ext cx="5486400" cy="3652837"/>
          </a:xfrm>
          <a:solidFill>
            <a:schemeClr val="bg1">
              <a:lumMod val="85000"/>
            </a:schemeClr>
          </a:solidFill>
        </p:spPr>
        <p:txBody>
          <a:bodyPr>
            <a:noAutofit/>
          </a:bodyPr>
          <a:lstStyle>
            <a:lvl1pPr marL="0" indent="0">
              <a:buNone/>
              <a:defRPr/>
            </a:lvl1pPr>
          </a:lstStyle>
          <a:p>
            <a:endParaRPr lang="en-GB" dirty="0"/>
          </a:p>
        </p:txBody>
      </p:sp>
      <p:pic>
        <p:nvPicPr>
          <p:cNvPr id="4" name="Picture 3" descr="A picture containing drawing&#10;&#10;Description automatically generated">
            <a:extLst>
              <a:ext uri="{FF2B5EF4-FFF2-40B4-BE49-F238E27FC236}">
                <a16:creationId xmlns:a16="http://schemas.microsoft.com/office/drawing/2014/main" id="{5C30BF60-BB52-4C3D-ACE7-4BF47844E844}"/>
              </a:ext>
            </a:extLst>
          </p:cNvPr>
          <p:cNvPicPr>
            <a:picLocks noChangeAspect="1"/>
          </p:cNvPicPr>
          <p:nvPr userDrawn="1"/>
        </p:nvPicPr>
        <p:blipFill>
          <a:blip r:embed="rId3"/>
          <a:stretch>
            <a:fillRect/>
          </a:stretch>
        </p:blipFill>
        <p:spPr>
          <a:xfrm>
            <a:off x="10601325" y="6225799"/>
            <a:ext cx="1171574" cy="525108"/>
          </a:xfrm>
          <a:prstGeom prst="rect">
            <a:avLst/>
          </a:prstGeom>
        </p:spPr>
      </p:pic>
    </p:spTree>
    <p:extLst>
      <p:ext uri="{BB962C8B-B14F-4D97-AF65-F5344CB8AC3E}">
        <p14:creationId xmlns:p14="http://schemas.microsoft.com/office/powerpoint/2010/main" val="23475787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Light">
    <p:bg>
      <p:bgPr>
        <a:solidFill>
          <a:schemeClr val="tx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53A3B00-4671-4315-BC2E-D1F43F0D22B7}"/>
              </a:ext>
            </a:extLst>
          </p:cNvPr>
          <p:cNvSpPr/>
          <p:nvPr userDrawn="1"/>
        </p:nvSpPr>
        <p:spPr bwMode="auto">
          <a:xfrm>
            <a:off x="4932633" y="0"/>
            <a:ext cx="7259367" cy="6858000"/>
          </a:xfrm>
          <a:custGeom>
            <a:avLst/>
            <a:gdLst>
              <a:gd name="connsiteX0" fmla="*/ 1375260 w 7259367"/>
              <a:gd name="connsiteY0" fmla="*/ 0 h 6858000"/>
              <a:gd name="connsiteX1" fmla="*/ 7259367 w 7259367"/>
              <a:gd name="connsiteY1" fmla="*/ 0 h 6858000"/>
              <a:gd name="connsiteX2" fmla="*/ 7259367 w 7259367"/>
              <a:gd name="connsiteY2" fmla="*/ 5943600 h 6858000"/>
              <a:gd name="connsiteX3" fmla="*/ 7259367 w 7259367"/>
              <a:gd name="connsiteY3" fmla="*/ 6818624 h 6858000"/>
              <a:gd name="connsiteX4" fmla="*/ 7259367 w 7259367"/>
              <a:gd name="connsiteY4" fmla="*/ 6858000 h 6858000"/>
              <a:gd name="connsiteX5" fmla="*/ 7193517 w 7259367"/>
              <a:gd name="connsiteY5" fmla="*/ 6858000 h 6858000"/>
              <a:gd name="connsiteX6" fmla="*/ 6344967 w 7259367"/>
              <a:gd name="connsiteY6" fmla="*/ 6858000 h 6858000"/>
              <a:gd name="connsiteX7" fmla="*/ 2571194 w 7259367"/>
              <a:gd name="connsiteY7" fmla="*/ 6858000 h 6858000"/>
              <a:gd name="connsiteX8" fmla="*/ 2391543 w 7259367"/>
              <a:gd name="connsiteY8" fmla="*/ 6718056 h 6858000"/>
              <a:gd name="connsiteX9" fmla="*/ 2029245 w 7259367"/>
              <a:gd name="connsiteY9" fmla="*/ 6399910 h 6858000"/>
              <a:gd name="connsiteX10" fmla="*/ 61752 w 7259367"/>
              <a:gd name="connsiteY10" fmla="*/ 3082176 h 6858000"/>
              <a:gd name="connsiteX11" fmla="*/ 1165311 w 7259367"/>
              <a:gd name="connsiteY11" fmla="*/ 13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9367" h="6858000">
                <a:moveTo>
                  <a:pt x="1375260" y="0"/>
                </a:moveTo>
                <a:lnTo>
                  <a:pt x="7259367" y="0"/>
                </a:lnTo>
                <a:lnTo>
                  <a:pt x="7259367" y="5943600"/>
                </a:lnTo>
                <a:lnTo>
                  <a:pt x="7259367" y="6818624"/>
                </a:lnTo>
                <a:lnTo>
                  <a:pt x="7259367" y="6858000"/>
                </a:lnTo>
                <a:lnTo>
                  <a:pt x="7193517" y="6858000"/>
                </a:lnTo>
                <a:lnTo>
                  <a:pt x="6344967" y="6858000"/>
                </a:lnTo>
                <a:lnTo>
                  <a:pt x="2571194" y="6858000"/>
                </a:lnTo>
                <a:lnTo>
                  <a:pt x="2391543" y="6718056"/>
                </a:lnTo>
                <a:cubicBezTo>
                  <a:pt x="2269413" y="6618700"/>
                  <a:pt x="2148678" y="6512218"/>
                  <a:pt x="2029245" y="6399910"/>
                </a:cubicBezTo>
                <a:cubicBezTo>
                  <a:pt x="1170636" y="5592868"/>
                  <a:pt x="313754" y="4513227"/>
                  <a:pt x="61752" y="3082176"/>
                </a:cubicBezTo>
                <a:cubicBezTo>
                  <a:pt x="-195799" y="1622162"/>
                  <a:pt x="387024" y="686596"/>
                  <a:pt x="1165311" y="135415"/>
                </a:cubicBez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bg2"/>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accent1"/>
                </a:solidFill>
                <a:latin typeface="+mn-lt"/>
                <a:cs typeface="Segoe UI" panose="020B0502040204020203" pitchFamily="34" charset="0"/>
              </a:defRPr>
            </a:lvl1pPr>
          </a:lstStyle>
          <a:p>
            <a:pPr lvl="0"/>
            <a:r>
              <a:rPr lang="en-US" dirty="0"/>
              <a:t>Speaker name or subtitle</a:t>
            </a:r>
          </a:p>
        </p:txBody>
      </p:sp>
      <p:sp>
        <p:nvSpPr>
          <p:cNvPr id="19" name="Picture Placeholder 18">
            <a:extLst>
              <a:ext uri="{FF2B5EF4-FFF2-40B4-BE49-F238E27FC236}">
                <a16:creationId xmlns:a16="http://schemas.microsoft.com/office/drawing/2014/main" id="{2C1A4B58-27B4-43DF-8587-7D7FDFFAF620}"/>
              </a:ext>
            </a:extLst>
          </p:cNvPr>
          <p:cNvSpPr>
            <a:spLocks noGrp="1"/>
          </p:cNvSpPr>
          <p:nvPr>
            <p:ph type="pic" sz="quarter" idx="13"/>
          </p:nvPr>
        </p:nvSpPr>
        <p:spPr>
          <a:xfrm>
            <a:off x="5526992" y="0"/>
            <a:ext cx="7716568" cy="6858000"/>
          </a:xfrm>
          <a:custGeom>
            <a:avLst/>
            <a:gdLst>
              <a:gd name="connsiteX0" fmla="*/ 2514539 w 7716568"/>
              <a:gd name="connsiteY0" fmla="*/ 0 h 6858000"/>
              <a:gd name="connsiteX1" fmla="*/ 6543103 w 7716568"/>
              <a:gd name="connsiteY1" fmla="*/ 0 h 6858000"/>
              <a:gd name="connsiteX2" fmla="*/ 6599053 w 7716568"/>
              <a:gd name="connsiteY2" fmla="*/ 25873 h 6858000"/>
              <a:gd name="connsiteX3" fmla="*/ 7103834 w 7716568"/>
              <a:gd name="connsiteY3" fmla="*/ 523994 h 6858000"/>
              <a:gd name="connsiteX4" fmla="*/ 7648645 w 7716568"/>
              <a:gd name="connsiteY4" fmla="*/ 2190671 h 6858000"/>
              <a:gd name="connsiteX5" fmla="*/ 7694124 w 7716568"/>
              <a:gd name="connsiteY5" fmla="*/ 3176771 h 6858000"/>
              <a:gd name="connsiteX6" fmla="*/ 7706168 w 7716568"/>
              <a:gd name="connsiteY6" fmla="*/ 3334816 h 6858000"/>
              <a:gd name="connsiteX7" fmla="*/ 6737006 w 7716568"/>
              <a:gd name="connsiteY7" fmla="*/ 6051205 h 6858000"/>
              <a:gd name="connsiteX8" fmla="*/ 5020899 w 7716568"/>
              <a:gd name="connsiteY8" fmla="*/ 6838531 h 6858000"/>
              <a:gd name="connsiteX9" fmla="*/ 4924427 w 7716568"/>
              <a:gd name="connsiteY9" fmla="*/ 6858000 h 6858000"/>
              <a:gd name="connsiteX10" fmla="*/ 3112917 w 7716568"/>
              <a:gd name="connsiteY10" fmla="*/ 6858000 h 6858000"/>
              <a:gd name="connsiteX11" fmla="*/ 3059520 w 7716568"/>
              <a:gd name="connsiteY11" fmla="*/ 6841873 h 6858000"/>
              <a:gd name="connsiteX12" fmla="*/ 1758373 w 7716568"/>
              <a:gd name="connsiteY12" fmla="*/ 5988462 h 6858000"/>
              <a:gd name="connsiteX13" fmla="*/ 53510 w 7716568"/>
              <a:gd name="connsiteY13" fmla="*/ 3113595 h 6858000"/>
              <a:gd name="connsiteX14" fmla="*/ 2285891 w 7716568"/>
              <a:gd name="connsiteY14" fmla="*/ 33995 h 6858000"/>
              <a:gd name="connsiteX15" fmla="*/ 2473372 w 7716568"/>
              <a:gd name="connsiteY15" fmla="*/ 47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16568" h="6858000">
                <a:moveTo>
                  <a:pt x="2514539" y="0"/>
                </a:moveTo>
                <a:lnTo>
                  <a:pt x="6543103" y="0"/>
                </a:lnTo>
                <a:lnTo>
                  <a:pt x="6599053" y="25873"/>
                </a:lnTo>
                <a:cubicBezTo>
                  <a:pt x="6782091" y="125952"/>
                  <a:pt x="6954873" y="285252"/>
                  <a:pt x="7103834" y="523994"/>
                </a:cubicBezTo>
                <a:cubicBezTo>
                  <a:pt x="7393287" y="988073"/>
                  <a:pt x="7565450" y="1635796"/>
                  <a:pt x="7648645" y="2190671"/>
                </a:cubicBezTo>
                <a:cubicBezTo>
                  <a:pt x="7698566" y="2523873"/>
                  <a:pt x="7719842" y="2861965"/>
                  <a:pt x="7694124" y="3176771"/>
                </a:cubicBezTo>
                <a:cubicBezTo>
                  <a:pt x="7698847" y="3229494"/>
                  <a:pt x="7702920" y="3282394"/>
                  <a:pt x="7706168" y="3334816"/>
                </a:cubicBezTo>
                <a:cubicBezTo>
                  <a:pt x="7784536" y="4582749"/>
                  <a:pt x="7415972" y="5509462"/>
                  <a:pt x="6737006" y="6051205"/>
                </a:cubicBezTo>
                <a:cubicBezTo>
                  <a:pt x="6231402" y="6454451"/>
                  <a:pt x="5632494" y="6698133"/>
                  <a:pt x="5020899" y="6838531"/>
                </a:cubicBezTo>
                <a:lnTo>
                  <a:pt x="4924427" y="6858000"/>
                </a:lnTo>
                <a:lnTo>
                  <a:pt x="3112917" y="6858000"/>
                </a:lnTo>
                <a:lnTo>
                  <a:pt x="3059520" y="6841873"/>
                </a:lnTo>
                <a:cubicBezTo>
                  <a:pt x="2604358" y="6686222"/>
                  <a:pt x="2172332" y="6377729"/>
                  <a:pt x="1758373" y="5988462"/>
                </a:cubicBezTo>
                <a:cubicBezTo>
                  <a:pt x="1014375" y="5289148"/>
                  <a:pt x="271874" y="4353622"/>
                  <a:pt x="53510" y="3113595"/>
                </a:cubicBezTo>
                <a:cubicBezTo>
                  <a:pt x="-303566" y="1089395"/>
                  <a:pt x="1203545" y="228570"/>
                  <a:pt x="2285891" y="33995"/>
                </a:cubicBezTo>
                <a:cubicBezTo>
                  <a:pt x="2348076" y="22819"/>
                  <a:pt x="2410586" y="13123"/>
                  <a:pt x="2473372" y="4705"/>
                </a:cubicBezTo>
                <a:close/>
              </a:path>
            </a:pathLst>
          </a:custGeom>
          <a:solidFill>
            <a:schemeClr val="bg2"/>
          </a:solidFill>
          <a:ln w="38100">
            <a:solidFill>
              <a:schemeClr val="bg1"/>
            </a:solidFill>
          </a:ln>
        </p:spPr>
        <p:txBody>
          <a:bodyPr wrap="square">
            <a:noAutofit/>
          </a:bodyPr>
          <a:lstStyle/>
          <a:p>
            <a:endParaRPr lang="en-GB" dirty="0"/>
          </a:p>
        </p:txBody>
      </p:sp>
      <p:pic>
        <p:nvPicPr>
          <p:cNvPr id="6" name="MS logo gray - EMF" descr="Microsoft logo, gray text version">
            <a:extLst>
              <a:ext uri="{FF2B5EF4-FFF2-40B4-BE49-F238E27FC236}">
                <a16:creationId xmlns:a16="http://schemas.microsoft.com/office/drawing/2014/main" id="{E4B04444-3A1A-4FBB-9940-D992F39F6988}"/>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45314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Surface device light 2">
    <p:spTree>
      <p:nvGrpSpPr>
        <p:cNvPr id="1" name=""/>
        <p:cNvGrpSpPr/>
        <p:nvPr/>
      </p:nvGrpSpPr>
      <p:grpSpPr>
        <a:xfrm>
          <a:off x="0" y="0"/>
          <a:ext cx="0" cy="0"/>
          <a:chOff x="0" y="0"/>
          <a:chExt cx="0" cy="0"/>
        </a:xfrm>
      </p:grpSpPr>
      <p:pic>
        <p:nvPicPr>
          <p:cNvPr id="7" name="Picture 6" descr="A picture containing ball&#10;&#10;Description automatically generated">
            <a:extLst>
              <a:ext uri="{FF2B5EF4-FFF2-40B4-BE49-F238E27FC236}">
                <a16:creationId xmlns:a16="http://schemas.microsoft.com/office/drawing/2014/main" id="{3CEFB34D-261A-4141-9E6D-67302FD587CA}"/>
              </a:ext>
            </a:extLst>
          </p:cNvPr>
          <p:cNvPicPr>
            <a:picLocks noChangeAspect="1"/>
          </p:cNvPicPr>
          <p:nvPr userDrawn="1"/>
        </p:nvPicPr>
        <p:blipFill>
          <a:blip r:embed="rId2"/>
          <a:stretch>
            <a:fillRect/>
          </a:stretch>
        </p:blipFill>
        <p:spPr>
          <a:xfrm>
            <a:off x="4601244" y="1011198"/>
            <a:ext cx="7590756" cy="5535179"/>
          </a:xfrm>
          <a:prstGeom prst="rect">
            <a:avLst/>
          </a:prstGeom>
        </p:spPr>
      </p:pic>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3915230" cy="48339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8" name="Picture Placeholder 3">
            <a:extLst>
              <a:ext uri="{FF2B5EF4-FFF2-40B4-BE49-F238E27FC236}">
                <a16:creationId xmlns:a16="http://schemas.microsoft.com/office/drawing/2014/main" id="{B7CA9C1A-9AC8-4C5D-9E9F-F8ACB97770D2}"/>
              </a:ext>
            </a:extLst>
          </p:cNvPr>
          <p:cNvSpPr>
            <a:spLocks noGrp="1"/>
          </p:cNvSpPr>
          <p:nvPr>
            <p:ph type="pic" sz="quarter" idx="13"/>
          </p:nvPr>
        </p:nvSpPr>
        <p:spPr>
          <a:xfrm>
            <a:off x="5398635" y="1836964"/>
            <a:ext cx="5999616" cy="4002990"/>
          </a:xfrm>
          <a:solidFill>
            <a:schemeClr val="bg1">
              <a:lumMod val="85000"/>
            </a:schemeClr>
          </a:solidFill>
        </p:spPr>
        <p:txBody>
          <a:bodyPr>
            <a:noAutofit/>
          </a:bodyPr>
          <a:lstStyle>
            <a:lvl1pPr marL="0" indent="0">
              <a:buNone/>
              <a:defRPr/>
            </a:lvl1pPr>
          </a:lstStyle>
          <a:p>
            <a:endParaRPr lang="en-GB" dirty="0"/>
          </a:p>
        </p:txBody>
      </p:sp>
    </p:spTree>
    <p:extLst>
      <p:ext uri="{BB962C8B-B14F-4D97-AF65-F5344CB8AC3E}">
        <p14:creationId xmlns:p14="http://schemas.microsoft.com/office/powerpoint/2010/main" val="28435305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Surface device dark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7" name="Content Placeholder 4">
            <a:extLst>
              <a:ext uri="{FF2B5EF4-FFF2-40B4-BE49-F238E27FC236}">
                <a16:creationId xmlns:a16="http://schemas.microsoft.com/office/drawing/2014/main" id="{E467C81F-F849-4408-9131-C50956BF4039}"/>
              </a:ext>
            </a:extLst>
          </p:cNvPr>
          <p:cNvSpPr>
            <a:spLocks noGrp="1"/>
          </p:cNvSpPr>
          <p:nvPr>
            <p:ph sz="quarter" idx="12"/>
          </p:nvPr>
        </p:nvSpPr>
        <p:spPr>
          <a:xfrm>
            <a:off x="584201" y="1435100"/>
            <a:ext cx="3915230" cy="48339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picture containing ball&#10;&#10;Description automatically generated">
            <a:extLst>
              <a:ext uri="{FF2B5EF4-FFF2-40B4-BE49-F238E27FC236}">
                <a16:creationId xmlns:a16="http://schemas.microsoft.com/office/drawing/2014/main" id="{963A6A07-DAF3-4E64-A2E1-FF4B31941BD9}"/>
              </a:ext>
            </a:extLst>
          </p:cNvPr>
          <p:cNvPicPr>
            <a:picLocks noChangeAspect="1"/>
          </p:cNvPicPr>
          <p:nvPr userDrawn="1"/>
        </p:nvPicPr>
        <p:blipFill>
          <a:blip r:embed="rId2"/>
          <a:stretch>
            <a:fillRect/>
          </a:stretch>
        </p:blipFill>
        <p:spPr>
          <a:xfrm>
            <a:off x="4601244" y="1011198"/>
            <a:ext cx="7590756" cy="5535179"/>
          </a:xfrm>
          <a:prstGeom prst="rect">
            <a:avLst/>
          </a:prstGeom>
        </p:spPr>
      </p:pic>
      <p:sp>
        <p:nvSpPr>
          <p:cNvPr id="10" name="Picture Placeholder 3">
            <a:extLst>
              <a:ext uri="{FF2B5EF4-FFF2-40B4-BE49-F238E27FC236}">
                <a16:creationId xmlns:a16="http://schemas.microsoft.com/office/drawing/2014/main" id="{C02727A7-F332-4473-8ED9-CCA66198F450}"/>
              </a:ext>
            </a:extLst>
          </p:cNvPr>
          <p:cNvSpPr>
            <a:spLocks noGrp="1"/>
          </p:cNvSpPr>
          <p:nvPr>
            <p:ph type="pic" sz="quarter" idx="13"/>
          </p:nvPr>
        </p:nvSpPr>
        <p:spPr>
          <a:xfrm>
            <a:off x="5398635" y="1836964"/>
            <a:ext cx="5999616" cy="4002990"/>
          </a:xfrm>
          <a:solidFill>
            <a:schemeClr val="bg1">
              <a:lumMod val="85000"/>
            </a:schemeClr>
          </a:solidFill>
        </p:spPr>
        <p:txBody>
          <a:bodyPr>
            <a:noAutofit/>
          </a:bodyPr>
          <a:lstStyle>
            <a:lvl1pPr marL="0" indent="0">
              <a:buNone/>
              <a:defRPr/>
            </a:lvl1pPr>
          </a:lstStyle>
          <a:p>
            <a:endParaRPr lang="en-GB" dirty="0"/>
          </a:p>
        </p:txBody>
      </p:sp>
      <p:pic>
        <p:nvPicPr>
          <p:cNvPr id="3" name="Picture 2" descr="A picture containing drawing&#10;&#10;Description automatically generated">
            <a:extLst>
              <a:ext uri="{FF2B5EF4-FFF2-40B4-BE49-F238E27FC236}">
                <a16:creationId xmlns:a16="http://schemas.microsoft.com/office/drawing/2014/main" id="{F227256B-7773-4DCE-AB11-E5BDB8CA2251}"/>
              </a:ext>
            </a:extLst>
          </p:cNvPr>
          <p:cNvPicPr>
            <a:picLocks noChangeAspect="1"/>
          </p:cNvPicPr>
          <p:nvPr userDrawn="1"/>
        </p:nvPicPr>
        <p:blipFill>
          <a:blip r:embed="rId3"/>
          <a:stretch>
            <a:fillRect/>
          </a:stretch>
        </p:blipFill>
        <p:spPr>
          <a:xfrm>
            <a:off x="10601325" y="6225800"/>
            <a:ext cx="1171574" cy="525108"/>
          </a:xfrm>
          <a:prstGeom prst="rect">
            <a:avLst/>
          </a:prstGeom>
        </p:spPr>
      </p:pic>
    </p:spTree>
    <p:extLst>
      <p:ext uri="{BB962C8B-B14F-4D97-AF65-F5344CB8AC3E}">
        <p14:creationId xmlns:p14="http://schemas.microsoft.com/office/powerpoint/2010/main" val="34542085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Surface Device light 2">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B3377C2-B1F0-40E2-BEBD-2920AEC8FD7D}"/>
              </a:ext>
            </a:extLst>
          </p:cNvPr>
          <p:cNvSpPr/>
          <p:nvPr userDrawn="1"/>
        </p:nvSpPr>
        <p:spPr>
          <a:xfrm flipH="1">
            <a:off x="0" y="1875398"/>
            <a:ext cx="12192000" cy="4982602"/>
          </a:xfrm>
          <a:custGeom>
            <a:avLst/>
            <a:gdLst>
              <a:gd name="connsiteX0" fmla="*/ 4869282 w 12192000"/>
              <a:gd name="connsiteY0" fmla="*/ 383 h 4982602"/>
              <a:gd name="connsiteX1" fmla="*/ 3357981 w 12192000"/>
              <a:gd name="connsiteY1" fmla="*/ 73580 h 4982602"/>
              <a:gd name="connsiteX2" fmla="*/ 748519 w 12192000"/>
              <a:gd name="connsiteY2" fmla="*/ 676314 h 4982602"/>
              <a:gd name="connsiteX3" fmla="*/ 115836 w 12192000"/>
              <a:gd name="connsiteY3" fmla="*/ 1069483 h 4982602"/>
              <a:gd name="connsiteX4" fmla="*/ 0 w 12192000"/>
              <a:gd name="connsiteY4" fmla="*/ 1186440 h 4982602"/>
              <a:gd name="connsiteX5" fmla="*/ 0 w 12192000"/>
              <a:gd name="connsiteY5" fmla="*/ 4982602 h 4982602"/>
              <a:gd name="connsiteX6" fmla="*/ 12192000 w 12192000"/>
              <a:gd name="connsiteY6" fmla="*/ 4982602 h 4982602"/>
              <a:gd name="connsiteX7" fmla="*/ 12192000 w 12192000"/>
              <a:gd name="connsiteY7" fmla="*/ 1572262 h 4982602"/>
              <a:gd name="connsiteX8" fmla="*/ 12048351 w 12192000"/>
              <a:gd name="connsiteY8" fmla="*/ 1453298 h 4982602"/>
              <a:gd name="connsiteX9" fmla="*/ 10437964 w 12192000"/>
              <a:gd name="connsiteY9" fmla="*/ 762011 h 4982602"/>
              <a:gd name="connsiteX10" fmla="*/ 8649047 w 12192000"/>
              <a:gd name="connsiteY10" fmla="*/ 458503 h 4982602"/>
              <a:gd name="connsiteX11" fmla="*/ 6379508 w 12192000"/>
              <a:gd name="connsiteY11" fmla="*/ 92151 h 4982602"/>
              <a:gd name="connsiteX12" fmla="*/ 4869282 w 12192000"/>
              <a:gd name="connsiteY12" fmla="*/ 383 h 498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4982602">
                <a:moveTo>
                  <a:pt x="4869282" y="383"/>
                </a:moveTo>
                <a:cubicBezTo>
                  <a:pt x="4364920" y="-3367"/>
                  <a:pt x="3860379" y="20378"/>
                  <a:pt x="3357981" y="73580"/>
                </a:cubicBezTo>
                <a:cubicBezTo>
                  <a:pt x="2486019" y="166422"/>
                  <a:pt x="1556925" y="322101"/>
                  <a:pt x="748519" y="676314"/>
                </a:cubicBezTo>
                <a:cubicBezTo>
                  <a:pt x="517138" y="777542"/>
                  <a:pt x="302225" y="904483"/>
                  <a:pt x="115836" y="1069483"/>
                </a:cubicBezTo>
                <a:lnTo>
                  <a:pt x="0" y="1186440"/>
                </a:lnTo>
                <a:lnTo>
                  <a:pt x="0" y="4982602"/>
                </a:lnTo>
                <a:lnTo>
                  <a:pt x="12192000" y="4982602"/>
                </a:lnTo>
                <a:lnTo>
                  <a:pt x="12192000" y="1572262"/>
                </a:lnTo>
                <a:lnTo>
                  <a:pt x="12048351" y="1453298"/>
                </a:lnTo>
                <a:cubicBezTo>
                  <a:pt x="11582732" y="1094803"/>
                  <a:pt x="11002851" y="897701"/>
                  <a:pt x="10437964" y="762011"/>
                </a:cubicBezTo>
                <a:cubicBezTo>
                  <a:pt x="9849513" y="620615"/>
                  <a:pt x="9245348" y="554194"/>
                  <a:pt x="8649047" y="458503"/>
                </a:cubicBezTo>
                <a:cubicBezTo>
                  <a:pt x="7890627" y="337096"/>
                  <a:pt x="7142921" y="178561"/>
                  <a:pt x="6379508" y="92151"/>
                </a:cubicBezTo>
                <a:cubicBezTo>
                  <a:pt x="5877826" y="35376"/>
                  <a:pt x="5373643" y="4132"/>
                  <a:pt x="4869282" y="383"/>
                </a:cubicBezTo>
                <a:close/>
              </a:path>
            </a:pathLst>
          </a:custGeom>
          <a:solidFill>
            <a:schemeClr val="bg2"/>
          </a:solidFill>
          <a:ln w="9525" cap="flat">
            <a:noFill/>
            <a:prstDash val="solid"/>
            <a:miter/>
          </a:ln>
        </p:spPr>
        <p:txBody>
          <a:bodyPr wrap="square" rtlCol="0" anchor="ctr">
            <a:noAutofit/>
          </a:bodyPr>
          <a:lstStyle/>
          <a:p>
            <a:endParaRPr lang="en-GB"/>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pic>
        <p:nvPicPr>
          <p:cNvPr id="7" name="Picture 6" descr="A picture containing ball&#10;&#10;Description automatically generated">
            <a:extLst>
              <a:ext uri="{FF2B5EF4-FFF2-40B4-BE49-F238E27FC236}">
                <a16:creationId xmlns:a16="http://schemas.microsoft.com/office/drawing/2014/main" id="{BE3B3916-70B7-4DB6-96BC-C0022875B0D9}"/>
              </a:ext>
            </a:extLst>
          </p:cNvPr>
          <p:cNvPicPr>
            <a:picLocks noChangeAspect="1"/>
          </p:cNvPicPr>
          <p:nvPr userDrawn="1"/>
        </p:nvPicPr>
        <p:blipFill>
          <a:blip r:embed="rId2"/>
          <a:stretch>
            <a:fillRect/>
          </a:stretch>
        </p:blipFill>
        <p:spPr>
          <a:xfrm>
            <a:off x="2044700" y="862681"/>
            <a:ext cx="8102600" cy="5908414"/>
          </a:xfrm>
          <a:prstGeom prst="rect">
            <a:avLst/>
          </a:prstGeom>
        </p:spPr>
      </p:pic>
      <p:sp>
        <p:nvSpPr>
          <p:cNvPr id="9" name="Picture Placeholder 3">
            <a:extLst>
              <a:ext uri="{FF2B5EF4-FFF2-40B4-BE49-F238E27FC236}">
                <a16:creationId xmlns:a16="http://schemas.microsoft.com/office/drawing/2014/main" id="{7E2B6DD0-B9BA-4449-8252-E7EF295F9ECE}"/>
              </a:ext>
            </a:extLst>
          </p:cNvPr>
          <p:cNvSpPr>
            <a:spLocks noGrp="1"/>
          </p:cNvSpPr>
          <p:nvPr>
            <p:ph type="pic" sz="quarter" idx="13"/>
          </p:nvPr>
        </p:nvSpPr>
        <p:spPr>
          <a:xfrm>
            <a:off x="2893915" y="1740103"/>
            <a:ext cx="6404170" cy="4272912"/>
          </a:xfrm>
          <a:solidFill>
            <a:schemeClr val="bg1">
              <a:lumMod val="85000"/>
            </a:schemeClr>
          </a:solidFill>
        </p:spPr>
        <p:txBody>
          <a:bodyPr>
            <a:noAutofit/>
          </a:bodyPr>
          <a:lstStyle>
            <a:lvl1pPr marL="0" indent="0">
              <a:buNone/>
              <a:defRPr/>
            </a:lvl1pPr>
          </a:lstStyle>
          <a:p>
            <a:endParaRPr lang="en-GB" dirty="0"/>
          </a:p>
        </p:txBody>
      </p:sp>
      <p:pic>
        <p:nvPicPr>
          <p:cNvPr id="3" name="Picture 2" descr="A picture containing drawing&#10;&#10;Description automatically generated">
            <a:extLst>
              <a:ext uri="{FF2B5EF4-FFF2-40B4-BE49-F238E27FC236}">
                <a16:creationId xmlns:a16="http://schemas.microsoft.com/office/drawing/2014/main" id="{2AEB3C8E-5593-4D6D-8ED2-491C9B775F20}"/>
              </a:ext>
            </a:extLst>
          </p:cNvPr>
          <p:cNvPicPr>
            <a:picLocks noChangeAspect="1"/>
          </p:cNvPicPr>
          <p:nvPr userDrawn="1"/>
        </p:nvPicPr>
        <p:blipFill>
          <a:blip r:embed="rId3"/>
          <a:stretch>
            <a:fillRect/>
          </a:stretch>
        </p:blipFill>
        <p:spPr>
          <a:xfrm>
            <a:off x="10601325" y="6225799"/>
            <a:ext cx="1171574" cy="525108"/>
          </a:xfrm>
          <a:prstGeom prst="rect">
            <a:avLst/>
          </a:prstGeom>
        </p:spPr>
      </p:pic>
    </p:spTree>
    <p:extLst>
      <p:ext uri="{BB962C8B-B14F-4D97-AF65-F5344CB8AC3E}">
        <p14:creationId xmlns:p14="http://schemas.microsoft.com/office/powerpoint/2010/main" val="25911086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Surface Device dark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3" name="Freeform: Shape 2">
            <a:extLst>
              <a:ext uri="{FF2B5EF4-FFF2-40B4-BE49-F238E27FC236}">
                <a16:creationId xmlns:a16="http://schemas.microsoft.com/office/drawing/2014/main" id="{337EA5A2-67C6-4AA8-9CA1-D1859AB0390C}"/>
              </a:ext>
            </a:extLst>
          </p:cNvPr>
          <p:cNvSpPr/>
          <p:nvPr userDrawn="1"/>
        </p:nvSpPr>
        <p:spPr>
          <a:xfrm flipH="1">
            <a:off x="0" y="1875398"/>
            <a:ext cx="12192000" cy="4982602"/>
          </a:xfrm>
          <a:custGeom>
            <a:avLst/>
            <a:gdLst>
              <a:gd name="connsiteX0" fmla="*/ 4869282 w 12192000"/>
              <a:gd name="connsiteY0" fmla="*/ 383 h 4982602"/>
              <a:gd name="connsiteX1" fmla="*/ 3357981 w 12192000"/>
              <a:gd name="connsiteY1" fmla="*/ 73580 h 4982602"/>
              <a:gd name="connsiteX2" fmla="*/ 748519 w 12192000"/>
              <a:gd name="connsiteY2" fmla="*/ 676314 h 4982602"/>
              <a:gd name="connsiteX3" fmla="*/ 115836 w 12192000"/>
              <a:gd name="connsiteY3" fmla="*/ 1069483 h 4982602"/>
              <a:gd name="connsiteX4" fmla="*/ 0 w 12192000"/>
              <a:gd name="connsiteY4" fmla="*/ 1186440 h 4982602"/>
              <a:gd name="connsiteX5" fmla="*/ 0 w 12192000"/>
              <a:gd name="connsiteY5" fmla="*/ 4982602 h 4982602"/>
              <a:gd name="connsiteX6" fmla="*/ 12192000 w 12192000"/>
              <a:gd name="connsiteY6" fmla="*/ 4982602 h 4982602"/>
              <a:gd name="connsiteX7" fmla="*/ 12192000 w 12192000"/>
              <a:gd name="connsiteY7" fmla="*/ 1572262 h 4982602"/>
              <a:gd name="connsiteX8" fmla="*/ 12048351 w 12192000"/>
              <a:gd name="connsiteY8" fmla="*/ 1453298 h 4982602"/>
              <a:gd name="connsiteX9" fmla="*/ 10437964 w 12192000"/>
              <a:gd name="connsiteY9" fmla="*/ 762011 h 4982602"/>
              <a:gd name="connsiteX10" fmla="*/ 8649047 w 12192000"/>
              <a:gd name="connsiteY10" fmla="*/ 458503 h 4982602"/>
              <a:gd name="connsiteX11" fmla="*/ 6379508 w 12192000"/>
              <a:gd name="connsiteY11" fmla="*/ 92151 h 4982602"/>
              <a:gd name="connsiteX12" fmla="*/ 4869282 w 12192000"/>
              <a:gd name="connsiteY12" fmla="*/ 383 h 498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4982602">
                <a:moveTo>
                  <a:pt x="4869282" y="383"/>
                </a:moveTo>
                <a:cubicBezTo>
                  <a:pt x="4364920" y="-3367"/>
                  <a:pt x="3860379" y="20378"/>
                  <a:pt x="3357981" y="73580"/>
                </a:cubicBezTo>
                <a:cubicBezTo>
                  <a:pt x="2486019" y="166422"/>
                  <a:pt x="1556925" y="322101"/>
                  <a:pt x="748519" y="676314"/>
                </a:cubicBezTo>
                <a:cubicBezTo>
                  <a:pt x="517138" y="777542"/>
                  <a:pt x="302225" y="904483"/>
                  <a:pt x="115836" y="1069483"/>
                </a:cubicBezTo>
                <a:lnTo>
                  <a:pt x="0" y="1186440"/>
                </a:lnTo>
                <a:lnTo>
                  <a:pt x="0" y="4982602"/>
                </a:lnTo>
                <a:lnTo>
                  <a:pt x="12192000" y="4982602"/>
                </a:lnTo>
                <a:lnTo>
                  <a:pt x="12192000" y="1572262"/>
                </a:lnTo>
                <a:lnTo>
                  <a:pt x="12048351" y="1453298"/>
                </a:lnTo>
                <a:cubicBezTo>
                  <a:pt x="11582732" y="1094803"/>
                  <a:pt x="11002851" y="897701"/>
                  <a:pt x="10437964" y="762011"/>
                </a:cubicBezTo>
                <a:cubicBezTo>
                  <a:pt x="9849513" y="620615"/>
                  <a:pt x="9245348" y="554194"/>
                  <a:pt x="8649047" y="458503"/>
                </a:cubicBezTo>
                <a:cubicBezTo>
                  <a:pt x="7890627" y="337096"/>
                  <a:pt x="7142921" y="178561"/>
                  <a:pt x="6379508" y="92151"/>
                </a:cubicBezTo>
                <a:cubicBezTo>
                  <a:pt x="5877826" y="35376"/>
                  <a:pt x="5373643" y="4132"/>
                  <a:pt x="4869282" y="383"/>
                </a:cubicBezTo>
                <a:close/>
              </a:path>
            </a:pathLst>
          </a:custGeom>
          <a:solidFill>
            <a:schemeClr val="bg1"/>
          </a:solidFill>
          <a:ln w="9525" cap="flat">
            <a:noFill/>
            <a:prstDash val="solid"/>
            <a:miter/>
          </a:ln>
        </p:spPr>
        <p:txBody>
          <a:bodyPr wrap="square" rtlCol="0" anchor="ctr">
            <a:noAutofit/>
          </a:bodyPr>
          <a:lstStyle/>
          <a:p>
            <a:endParaRPr lang="en-GB"/>
          </a:p>
        </p:txBody>
      </p:sp>
      <p:pic>
        <p:nvPicPr>
          <p:cNvPr id="8" name="Picture 7" descr="A picture containing ball&#10;&#10;Description automatically generated">
            <a:extLst>
              <a:ext uri="{FF2B5EF4-FFF2-40B4-BE49-F238E27FC236}">
                <a16:creationId xmlns:a16="http://schemas.microsoft.com/office/drawing/2014/main" id="{DA03E9BB-2105-4446-8D1B-4D1BC9F59B6C}"/>
              </a:ext>
            </a:extLst>
          </p:cNvPr>
          <p:cNvPicPr>
            <a:picLocks noChangeAspect="1"/>
          </p:cNvPicPr>
          <p:nvPr userDrawn="1"/>
        </p:nvPicPr>
        <p:blipFill>
          <a:blip r:embed="rId2"/>
          <a:stretch>
            <a:fillRect/>
          </a:stretch>
        </p:blipFill>
        <p:spPr>
          <a:xfrm>
            <a:off x="2044700" y="862681"/>
            <a:ext cx="8102600" cy="5908414"/>
          </a:xfrm>
          <a:prstGeom prst="rect">
            <a:avLst/>
          </a:prstGeom>
        </p:spPr>
      </p:pic>
      <p:sp>
        <p:nvSpPr>
          <p:cNvPr id="9" name="Picture Placeholder 3">
            <a:extLst>
              <a:ext uri="{FF2B5EF4-FFF2-40B4-BE49-F238E27FC236}">
                <a16:creationId xmlns:a16="http://schemas.microsoft.com/office/drawing/2014/main" id="{CD5BE122-BA26-421A-A839-C3596A290F42}"/>
              </a:ext>
            </a:extLst>
          </p:cNvPr>
          <p:cNvSpPr>
            <a:spLocks noGrp="1"/>
          </p:cNvSpPr>
          <p:nvPr>
            <p:ph type="pic" sz="quarter" idx="13"/>
          </p:nvPr>
        </p:nvSpPr>
        <p:spPr>
          <a:xfrm>
            <a:off x="2893915" y="1740103"/>
            <a:ext cx="6404170" cy="4272912"/>
          </a:xfrm>
          <a:solidFill>
            <a:schemeClr val="bg1">
              <a:lumMod val="85000"/>
            </a:schemeClr>
          </a:solidFill>
        </p:spPr>
        <p:txBody>
          <a:bodyPr>
            <a:noAutofit/>
          </a:bodyPr>
          <a:lstStyle>
            <a:lvl1pPr marL="0" indent="0">
              <a:buNone/>
              <a:defRPr/>
            </a:lvl1pPr>
          </a:lstStyle>
          <a:p>
            <a:endParaRPr lang="en-GB" dirty="0"/>
          </a:p>
        </p:txBody>
      </p:sp>
      <p:pic>
        <p:nvPicPr>
          <p:cNvPr id="4" name="Picture 3" descr="A picture containing drawing&#10;&#10;Description automatically generated">
            <a:extLst>
              <a:ext uri="{FF2B5EF4-FFF2-40B4-BE49-F238E27FC236}">
                <a16:creationId xmlns:a16="http://schemas.microsoft.com/office/drawing/2014/main" id="{D7726C9D-C975-414E-8547-7C8D40D10357}"/>
              </a:ext>
            </a:extLst>
          </p:cNvPr>
          <p:cNvPicPr>
            <a:picLocks noChangeAspect="1"/>
          </p:cNvPicPr>
          <p:nvPr userDrawn="1"/>
        </p:nvPicPr>
        <p:blipFill>
          <a:blip r:embed="rId3"/>
          <a:stretch>
            <a:fillRect/>
          </a:stretch>
        </p:blipFill>
        <p:spPr>
          <a:xfrm>
            <a:off x="10601325" y="6225799"/>
            <a:ext cx="1171574" cy="525108"/>
          </a:xfrm>
          <a:prstGeom prst="rect">
            <a:avLst/>
          </a:prstGeom>
        </p:spPr>
      </p:pic>
    </p:spTree>
    <p:extLst>
      <p:ext uri="{BB962C8B-B14F-4D97-AF65-F5344CB8AC3E}">
        <p14:creationId xmlns:p14="http://schemas.microsoft.com/office/powerpoint/2010/main" val="14879768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Studio devic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3915230" cy="48339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pic>
        <p:nvPicPr>
          <p:cNvPr id="9" name="Picture 8">
            <a:extLst>
              <a:ext uri="{FF2B5EF4-FFF2-40B4-BE49-F238E27FC236}">
                <a16:creationId xmlns:a16="http://schemas.microsoft.com/office/drawing/2014/main" id="{F100CF63-EC39-4CE6-8498-68723B097AAF}"/>
              </a:ext>
            </a:extLst>
          </p:cNvPr>
          <p:cNvPicPr>
            <a:picLocks noChangeAspect="1"/>
          </p:cNvPicPr>
          <p:nvPr userDrawn="1"/>
        </p:nvPicPr>
        <p:blipFill>
          <a:blip r:embed="rId2"/>
          <a:srcRect/>
          <a:stretch/>
        </p:blipFill>
        <p:spPr>
          <a:xfrm>
            <a:off x="4955954" y="888166"/>
            <a:ext cx="7071058" cy="6173034"/>
          </a:xfrm>
          <a:prstGeom prst="rect">
            <a:avLst/>
          </a:prstGeom>
        </p:spPr>
      </p:pic>
      <p:sp>
        <p:nvSpPr>
          <p:cNvPr id="10" name="Picture Placeholder 3">
            <a:extLst>
              <a:ext uri="{FF2B5EF4-FFF2-40B4-BE49-F238E27FC236}">
                <a16:creationId xmlns:a16="http://schemas.microsoft.com/office/drawing/2014/main" id="{BD915904-21F4-43D9-AF57-A3DF9D255286}"/>
              </a:ext>
            </a:extLst>
          </p:cNvPr>
          <p:cNvSpPr>
            <a:spLocks noGrp="1"/>
          </p:cNvSpPr>
          <p:nvPr>
            <p:ph type="pic" sz="quarter" idx="13"/>
          </p:nvPr>
        </p:nvSpPr>
        <p:spPr>
          <a:xfrm>
            <a:off x="5493834" y="1360485"/>
            <a:ext cx="5943295" cy="3957037"/>
          </a:xfrm>
          <a:solidFill>
            <a:schemeClr val="bg1">
              <a:lumMod val="85000"/>
            </a:schemeClr>
          </a:solidFill>
        </p:spPr>
        <p:txBody>
          <a:bodyPr>
            <a:noAutofit/>
          </a:bodyPr>
          <a:lstStyle>
            <a:lvl1pPr marL="0" indent="0">
              <a:buNone/>
              <a:defRPr/>
            </a:lvl1pPr>
          </a:lstStyle>
          <a:p>
            <a:endParaRPr lang="en-GB" dirty="0"/>
          </a:p>
        </p:txBody>
      </p:sp>
    </p:spTree>
    <p:extLst>
      <p:ext uri="{BB962C8B-B14F-4D97-AF65-F5344CB8AC3E}">
        <p14:creationId xmlns:p14="http://schemas.microsoft.com/office/powerpoint/2010/main" val="6473719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Studio device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7" name="Content Placeholder 4">
            <a:extLst>
              <a:ext uri="{FF2B5EF4-FFF2-40B4-BE49-F238E27FC236}">
                <a16:creationId xmlns:a16="http://schemas.microsoft.com/office/drawing/2014/main" id="{E467C81F-F849-4408-9131-C50956BF4039}"/>
              </a:ext>
            </a:extLst>
          </p:cNvPr>
          <p:cNvSpPr>
            <a:spLocks noGrp="1"/>
          </p:cNvSpPr>
          <p:nvPr>
            <p:ph sz="quarter" idx="12"/>
          </p:nvPr>
        </p:nvSpPr>
        <p:spPr>
          <a:xfrm>
            <a:off x="584201" y="1435100"/>
            <a:ext cx="3915230" cy="48339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46BFB352-085B-4797-B914-CAA3BBB43F04}"/>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pic>
        <p:nvPicPr>
          <p:cNvPr id="10" name="Picture 9">
            <a:extLst>
              <a:ext uri="{FF2B5EF4-FFF2-40B4-BE49-F238E27FC236}">
                <a16:creationId xmlns:a16="http://schemas.microsoft.com/office/drawing/2014/main" id="{6C5DE309-1614-49DA-A66F-49450B9E87BA}"/>
              </a:ext>
            </a:extLst>
          </p:cNvPr>
          <p:cNvPicPr>
            <a:picLocks noChangeAspect="1"/>
          </p:cNvPicPr>
          <p:nvPr userDrawn="1"/>
        </p:nvPicPr>
        <p:blipFill>
          <a:blip r:embed="rId2"/>
          <a:srcRect/>
          <a:stretch/>
        </p:blipFill>
        <p:spPr>
          <a:xfrm>
            <a:off x="4955954" y="888166"/>
            <a:ext cx="7071058" cy="6173034"/>
          </a:xfrm>
          <a:prstGeom prst="rect">
            <a:avLst/>
          </a:prstGeom>
        </p:spPr>
      </p:pic>
      <p:sp>
        <p:nvSpPr>
          <p:cNvPr id="11" name="Picture Placeholder 3">
            <a:extLst>
              <a:ext uri="{FF2B5EF4-FFF2-40B4-BE49-F238E27FC236}">
                <a16:creationId xmlns:a16="http://schemas.microsoft.com/office/drawing/2014/main" id="{A4548DCE-B0ED-4750-8009-CE57746F08C0}"/>
              </a:ext>
            </a:extLst>
          </p:cNvPr>
          <p:cNvSpPr>
            <a:spLocks noGrp="1"/>
          </p:cNvSpPr>
          <p:nvPr>
            <p:ph type="pic" sz="quarter" idx="13"/>
          </p:nvPr>
        </p:nvSpPr>
        <p:spPr>
          <a:xfrm>
            <a:off x="5493834" y="1360485"/>
            <a:ext cx="5943295" cy="3957037"/>
          </a:xfrm>
          <a:solidFill>
            <a:schemeClr val="bg1">
              <a:lumMod val="85000"/>
            </a:schemeClr>
          </a:solidFill>
        </p:spPr>
        <p:txBody>
          <a:bodyPr>
            <a:noAutofit/>
          </a:bodyPr>
          <a:lstStyle>
            <a:lvl1pPr marL="0" indent="0">
              <a:buNone/>
              <a:defRPr/>
            </a:lvl1pPr>
          </a:lstStyle>
          <a:p>
            <a:endParaRPr lang="en-GB" dirty="0"/>
          </a:p>
        </p:txBody>
      </p:sp>
      <p:pic>
        <p:nvPicPr>
          <p:cNvPr id="3" name="Picture 2" descr="A picture containing drawing&#10;&#10;Description automatically generated">
            <a:extLst>
              <a:ext uri="{FF2B5EF4-FFF2-40B4-BE49-F238E27FC236}">
                <a16:creationId xmlns:a16="http://schemas.microsoft.com/office/drawing/2014/main" id="{679556DD-C22A-4C50-9EFB-DD702D79AE85}"/>
              </a:ext>
            </a:extLst>
          </p:cNvPr>
          <p:cNvPicPr>
            <a:picLocks noChangeAspect="1"/>
          </p:cNvPicPr>
          <p:nvPr userDrawn="1"/>
        </p:nvPicPr>
        <p:blipFill>
          <a:blip r:embed="rId3"/>
          <a:stretch>
            <a:fillRect/>
          </a:stretch>
        </p:blipFill>
        <p:spPr>
          <a:xfrm>
            <a:off x="10601325" y="6225800"/>
            <a:ext cx="1171574" cy="525108"/>
          </a:xfrm>
          <a:prstGeom prst="rect">
            <a:avLst/>
          </a:prstGeom>
        </p:spPr>
      </p:pic>
    </p:spTree>
    <p:extLst>
      <p:ext uri="{BB962C8B-B14F-4D97-AF65-F5344CB8AC3E}">
        <p14:creationId xmlns:p14="http://schemas.microsoft.com/office/powerpoint/2010/main" val="33722722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Studio Device light">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B3377C2-B1F0-40E2-BEBD-2920AEC8FD7D}"/>
              </a:ext>
            </a:extLst>
          </p:cNvPr>
          <p:cNvSpPr/>
          <p:nvPr userDrawn="1"/>
        </p:nvSpPr>
        <p:spPr>
          <a:xfrm flipH="1">
            <a:off x="0" y="1875398"/>
            <a:ext cx="12192000" cy="4982602"/>
          </a:xfrm>
          <a:custGeom>
            <a:avLst/>
            <a:gdLst>
              <a:gd name="connsiteX0" fmla="*/ 4869282 w 12192000"/>
              <a:gd name="connsiteY0" fmla="*/ 383 h 4982602"/>
              <a:gd name="connsiteX1" fmla="*/ 3357981 w 12192000"/>
              <a:gd name="connsiteY1" fmla="*/ 73580 h 4982602"/>
              <a:gd name="connsiteX2" fmla="*/ 748519 w 12192000"/>
              <a:gd name="connsiteY2" fmla="*/ 676314 h 4982602"/>
              <a:gd name="connsiteX3" fmla="*/ 115836 w 12192000"/>
              <a:gd name="connsiteY3" fmla="*/ 1069483 h 4982602"/>
              <a:gd name="connsiteX4" fmla="*/ 0 w 12192000"/>
              <a:gd name="connsiteY4" fmla="*/ 1186440 h 4982602"/>
              <a:gd name="connsiteX5" fmla="*/ 0 w 12192000"/>
              <a:gd name="connsiteY5" fmla="*/ 4982602 h 4982602"/>
              <a:gd name="connsiteX6" fmla="*/ 12192000 w 12192000"/>
              <a:gd name="connsiteY6" fmla="*/ 4982602 h 4982602"/>
              <a:gd name="connsiteX7" fmla="*/ 12192000 w 12192000"/>
              <a:gd name="connsiteY7" fmla="*/ 1572262 h 4982602"/>
              <a:gd name="connsiteX8" fmla="*/ 12048351 w 12192000"/>
              <a:gd name="connsiteY8" fmla="*/ 1453298 h 4982602"/>
              <a:gd name="connsiteX9" fmla="*/ 10437964 w 12192000"/>
              <a:gd name="connsiteY9" fmla="*/ 762011 h 4982602"/>
              <a:gd name="connsiteX10" fmla="*/ 8649047 w 12192000"/>
              <a:gd name="connsiteY10" fmla="*/ 458503 h 4982602"/>
              <a:gd name="connsiteX11" fmla="*/ 6379508 w 12192000"/>
              <a:gd name="connsiteY11" fmla="*/ 92151 h 4982602"/>
              <a:gd name="connsiteX12" fmla="*/ 4869282 w 12192000"/>
              <a:gd name="connsiteY12" fmla="*/ 383 h 498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4982602">
                <a:moveTo>
                  <a:pt x="4869282" y="383"/>
                </a:moveTo>
                <a:cubicBezTo>
                  <a:pt x="4364920" y="-3367"/>
                  <a:pt x="3860379" y="20378"/>
                  <a:pt x="3357981" y="73580"/>
                </a:cubicBezTo>
                <a:cubicBezTo>
                  <a:pt x="2486019" y="166422"/>
                  <a:pt x="1556925" y="322101"/>
                  <a:pt x="748519" y="676314"/>
                </a:cubicBezTo>
                <a:cubicBezTo>
                  <a:pt x="517138" y="777542"/>
                  <a:pt x="302225" y="904483"/>
                  <a:pt x="115836" y="1069483"/>
                </a:cubicBezTo>
                <a:lnTo>
                  <a:pt x="0" y="1186440"/>
                </a:lnTo>
                <a:lnTo>
                  <a:pt x="0" y="4982602"/>
                </a:lnTo>
                <a:lnTo>
                  <a:pt x="12192000" y="4982602"/>
                </a:lnTo>
                <a:lnTo>
                  <a:pt x="12192000" y="1572262"/>
                </a:lnTo>
                <a:lnTo>
                  <a:pt x="12048351" y="1453298"/>
                </a:lnTo>
                <a:cubicBezTo>
                  <a:pt x="11582732" y="1094803"/>
                  <a:pt x="11002851" y="897701"/>
                  <a:pt x="10437964" y="762011"/>
                </a:cubicBezTo>
                <a:cubicBezTo>
                  <a:pt x="9849513" y="620615"/>
                  <a:pt x="9245348" y="554194"/>
                  <a:pt x="8649047" y="458503"/>
                </a:cubicBezTo>
                <a:cubicBezTo>
                  <a:pt x="7890627" y="337096"/>
                  <a:pt x="7142921" y="178561"/>
                  <a:pt x="6379508" y="92151"/>
                </a:cubicBezTo>
                <a:cubicBezTo>
                  <a:pt x="5877826" y="35376"/>
                  <a:pt x="5373643" y="4132"/>
                  <a:pt x="4869282" y="383"/>
                </a:cubicBezTo>
                <a:close/>
              </a:path>
            </a:pathLst>
          </a:custGeom>
          <a:solidFill>
            <a:schemeClr val="bg2"/>
          </a:solidFill>
          <a:ln w="9525" cap="flat">
            <a:noFill/>
            <a:prstDash val="solid"/>
            <a:miter/>
          </a:ln>
        </p:spPr>
        <p:txBody>
          <a:bodyPr wrap="square" rtlCol="0" anchor="ctr">
            <a:noAutofit/>
          </a:bodyPr>
          <a:lstStyle/>
          <a:p>
            <a:endParaRPr lang="en-GB"/>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pic>
        <p:nvPicPr>
          <p:cNvPr id="3" name="Picture 2">
            <a:extLst>
              <a:ext uri="{FF2B5EF4-FFF2-40B4-BE49-F238E27FC236}">
                <a16:creationId xmlns:a16="http://schemas.microsoft.com/office/drawing/2014/main" id="{8B16A868-CF6D-427D-B956-F75C7509C9ED}"/>
              </a:ext>
            </a:extLst>
          </p:cNvPr>
          <p:cNvPicPr>
            <a:picLocks noChangeAspect="1"/>
          </p:cNvPicPr>
          <p:nvPr userDrawn="1"/>
        </p:nvPicPr>
        <p:blipFill>
          <a:blip r:embed="rId2"/>
          <a:srcRect/>
          <a:stretch/>
        </p:blipFill>
        <p:spPr>
          <a:xfrm>
            <a:off x="2560471" y="1003562"/>
            <a:ext cx="7071058" cy="6173034"/>
          </a:xfrm>
          <a:prstGeom prst="rect">
            <a:avLst/>
          </a:prstGeom>
        </p:spPr>
      </p:pic>
      <p:sp>
        <p:nvSpPr>
          <p:cNvPr id="4" name="Picture Placeholder 3">
            <a:extLst>
              <a:ext uri="{FF2B5EF4-FFF2-40B4-BE49-F238E27FC236}">
                <a16:creationId xmlns:a16="http://schemas.microsoft.com/office/drawing/2014/main" id="{30E12981-2761-49F0-BFE0-123385E2B2DA}"/>
              </a:ext>
            </a:extLst>
          </p:cNvPr>
          <p:cNvSpPr>
            <a:spLocks noGrp="1"/>
          </p:cNvSpPr>
          <p:nvPr>
            <p:ph type="pic" sz="quarter" idx="13"/>
          </p:nvPr>
        </p:nvSpPr>
        <p:spPr>
          <a:xfrm>
            <a:off x="3124353" y="1475881"/>
            <a:ext cx="5943295" cy="3957037"/>
          </a:xfrm>
          <a:solidFill>
            <a:schemeClr val="bg1">
              <a:lumMod val="85000"/>
            </a:schemeClr>
          </a:solidFill>
        </p:spPr>
        <p:txBody>
          <a:bodyPr>
            <a:noAutofit/>
          </a:bodyPr>
          <a:lstStyle>
            <a:lvl1pPr marL="0" indent="0">
              <a:buNone/>
              <a:defRPr/>
            </a:lvl1pPr>
          </a:lstStyle>
          <a:p>
            <a:endParaRPr lang="en-GB" dirty="0"/>
          </a:p>
        </p:txBody>
      </p:sp>
      <p:pic>
        <p:nvPicPr>
          <p:cNvPr id="5" name="Picture 4" descr="A picture containing drawing&#10;&#10;Description automatically generated">
            <a:extLst>
              <a:ext uri="{FF2B5EF4-FFF2-40B4-BE49-F238E27FC236}">
                <a16:creationId xmlns:a16="http://schemas.microsoft.com/office/drawing/2014/main" id="{04CFE702-9B84-405C-81AA-FD3B15B65914}"/>
              </a:ext>
            </a:extLst>
          </p:cNvPr>
          <p:cNvPicPr>
            <a:picLocks noChangeAspect="1"/>
          </p:cNvPicPr>
          <p:nvPr userDrawn="1"/>
        </p:nvPicPr>
        <p:blipFill>
          <a:blip r:embed="rId3"/>
          <a:stretch>
            <a:fillRect/>
          </a:stretch>
        </p:blipFill>
        <p:spPr>
          <a:xfrm>
            <a:off x="10601325" y="6225799"/>
            <a:ext cx="1171574" cy="525108"/>
          </a:xfrm>
          <a:prstGeom prst="rect">
            <a:avLst/>
          </a:prstGeom>
        </p:spPr>
      </p:pic>
    </p:spTree>
    <p:extLst>
      <p:ext uri="{BB962C8B-B14F-4D97-AF65-F5344CB8AC3E}">
        <p14:creationId xmlns:p14="http://schemas.microsoft.com/office/powerpoint/2010/main" val="6835513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Studio Device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3" name="Freeform: Shape 2">
            <a:extLst>
              <a:ext uri="{FF2B5EF4-FFF2-40B4-BE49-F238E27FC236}">
                <a16:creationId xmlns:a16="http://schemas.microsoft.com/office/drawing/2014/main" id="{337EA5A2-67C6-4AA8-9CA1-D1859AB0390C}"/>
              </a:ext>
            </a:extLst>
          </p:cNvPr>
          <p:cNvSpPr/>
          <p:nvPr userDrawn="1"/>
        </p:nvSpPr>
        <p:spPr>
          <a:xfrm flipH="1">
            <a:off x="0" y="1875398"/>
            <a:ext cx="12192000" cy="4982602"/>
          </a:xfrm>
          <a:custGeom>
            <a:avLst/>
            <a:gdLst>
              <a:gd name="connsiteX0" fmla="*/ 4869282 w 12192000"/>
              <a:gd name="connsiteY0" fmla="*/ 383 h 4982602"/>
              <a:gd name="connsiteX1" fmla="*/ 3357981 w 12192000"/>
              <a:gd name="connsiteY1" fmla="*/ 73580 h 4982602"/>
              <a:gd name="connsiteX2" fmla="*/ 748519 w 12192000"/>
              <a:gd name="connsiteY2" fmla="*/ 676314 h 4982602"/>
              <a:gd name="connsiteX3" fmla="*/ 115836 w 12192000"/>
              <a:gd name="connsiteY3" fmla="*/ 1069483 h 4982602"/>
              <a:gd name="connsiteX4" fmla="*/ 0 w 12192000"/>
              <a:gd name="connsiteY4" fmla="*/ 1186440 h 4982602"/>
              <a:gd name="connsiteX5" fmla="*/ 0 w 12192000"/>
              <a:gd name="connsiteY5" fmla="*/ 4982602 h 4982602"/>
              <a:gd name="connsiteX6" fmla="*/ 12192000 w 12192000"/>
              <a:gd name="connsiteY6" fmla="*/ 4982602 h 4982602"/>
              <a:gd name="connsiteX7" fmla="*/ 12192000 w 12192000"/>
              <a:gd name="connsiteY7" fmla="*/ 1572262 h 4982602"/>
              <a:gd name="connsiteX8" fmla="*/ 12048351 w 12192000"/>
              <a:gd name="connsiteY8" fmla="*/ 1453298 h 4982602"/>
              <a:gd name="connsiteX9" fmla="*/ 10437964 w 12192000"/>
              <a:gd name="connsiteY9" fmla="*/ 762011 h 4982602"/>
              <a:gd name="connsiteX10" fmla="*/ 8649047 w 12192000"/>
              <a:gd name="connsiteY10" fmla="*/ 458503 h 4982602"/>
              <a:gd name="connsiteX11" fmla="*/ 6379508 w 12192000"/>
              <a:gd name="connsiteY11" fmla="*/ 92151 h 4982602"/>
              <a:gd name="connsiteX12" fmla="*/ 4869282 w 12192000"/>
              <a:gd name="connsiteY12" fmla="*/ 383 h 498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4982602">
                <a:moveTo>
                  <a:pt x="4869282" y="383"/>
                </a:moveTo>
                <a:cubicBezTo>
                  <a:pt x="4364920" y="-3367"/>
                  <a:pt x="3860379" y="20378"/>
                  <a:pt x="3357981" y="73580"/>
                </a:cubicBezTo>
                <a:cubicBezTo>
                  <a:pt x="2486019" y="166422"/>
                  <a:pt x="1556925" y="322101"/>
                  <a:pt x="748519" y="676314"/>
                </a:cubicBezTo>
                <a:cubicBezTo>
                  <a:pt x="517138" y="777542"/>
                  <a:pt x="302225" y="904483"/>
                  <a:pt x="115836" y="1069483"/>
                </a:cubicBezTo>
                <a:lnTo>
                  <a:pt x="0" y="1186440"/>
                </a:lnTo>
                <a:lnTo>
                  <a:pt x="0" y="4982602"/>
                </a:lnTo>
                <a:lnTo>
                  <a:pt x="12192000" y="4982602"/>
                </a:lnTo>
                <a:lnTo>
                  <a:pt x="12192000" y="1572262"/>
                </a:lnTo>
                <a:lnTo>
                  <a:pt x="12048351" y="1453298"/>
                </a:lnTo>
                <a:cubicBezTo>
                  <a:pt x="11582732" y="1094803"/>
                  <a:pt x="11002851" y="897701"/>
                  <a:pt x="10437964" y="762011"/>
                </a:cubicBezTo>
                <a:cubicBezTo>
                  <a:pt x="9849513" y="620615"/>
                  <a:pt x="9245348" y="554194"/>
                  <a:pt x="8649047" y="458503"/>
                </a:cubicBezTo>
                <a:cubicBezTo>
                  <a:pt x="7890627" y="337096"/>
                  <a:pt x="7142921" y="178561"/>
                  <a:pt x="6379508" y="92151"/>
                </a:cubicBezTo>
                <a:cubicBezTo>
                  <a:pt x="5877826" y="35376"/>
                  <a:pt x="5373643" y="4132"/>
                  <a:pt x="4869282" y="383"/>
                </a:cubicBezTo>
                <a:close/>
              </a:path>
            </a:pathLst>
          </a:custGeom>
          <a:solidFill>
            <a:schemeClr val="bg1"/>
          </a:solidFill>
          <a:ln w="9525" cap="flat">
            <a:noFill/>
            <a:prstDash val="solid"/>
            <a:miter/>
          </a:ln>
        </p:spPr>
        <p:txBody>
          <a:bodyPr wrap="square" rtlCol="0" anchor="ctr">
            <a:noAutofit/>
          </a:bodyPr>
          <a:lstStyle/>
          <a:p>
            <a:endParaRPr lang="en-GB"/>
          </a:p>
        </p:txBody>
      </p:sp>
      <p:pic>
        <p:nvPicPr>
          <p:cNvPr id="4" name="Picture 3">
            <a:extLst>
              <a:ext uri="{FF2B5EF4-FFF2-40B4-BE49-F238E27FC236}">
                <a16:creationId xmlns:a16="http://schemas.microsoft.com/office/drawing/2014/main" id="{461EE541-37B2-4181-8B01-A54ACE966956}"/>
              </a:ext>
            </a:extLst>
          </p:cNvPr>
          <p:cNvPicPr>
            <a:picLocks noChangeAspect="1"/>
          </p:cNvPicPr>
          <p:nvPr userDrawn="1"/>
        </p:nvPicPr>
        <p:blipFill>
          <a:blip r:embed="rId2"/>
          <a:srcRect/>
          <a:stretch/>
        </p:blipFill>
        <p:spPr>
          <a:xfrm>
            <a:off x="2560471" y="1003562"/>
            <a:ext cx="7071058" cy="6173034"/>
          </a:xfrm>
          <a:prstGeom prst="rect">
            <a:avLst/>
          </a:prstGeom>
        </p:spPr>
      </p:pic>
      <p:sp>
        <p:nvSpPr>
          <p:cNvPr id="5" name="Picture Placeholder 3">
            <a:extLst>
              <a:ext uri="{FF2B5EF4-FFF2-40B4-BE49-F238E27FC236}">
                <a16:creationId xmlns:a16="http://schemas.microsoft.com/office/drawing/2014/main" id="{3AE313DD-E580-4C24-B4FF-0E404F2A659E}"/>
              </a:ext>
            </a:extLst>
          </p:cNvPr>
          <p:cNvSpPr>
            <a:spLocks noGrp="1"/>
          </p:cNvSpPr>
          <p:nvPr>
            <p:ph type="pic" sz="quarter" idx="13"/>
          </p:nvPr>
        </p:nvSpPr>
        <p:spPr>
          <a:xfrm>
            <a:off x="3124353" y="1475881"/>
            <a:ext cx="5943295" cy="3957037"/>
          </a:xfrm>
          <a:solidFill>
            <a:schemeClr val="bg1">
              <a:lumMod val="85000"/>
            </a:schemeClr>
          </a:solidFill>
        </p:spPr>
        <p:txBody>
          <a:bodyPr>
            <a:noAutofit/>
          </a:bodyPr>
          <a:lstStyle>
            <a:lvl1pPr marL="0" indent="0">
              <a:buNone/>
              <a:defRPr/>
            </a:lvl1pPr>
          </a:lstStyle>
          <a:p>
            <a:endParaRPr lang="en-GB" dirty="0"/>
          </a:p>
        </p:txBody>
      </p:sp>
      <p:pic>
        <p:nvPicPr>
          <p:cNvPr id="7" name="Picture 6" descr="A picture containing drawing&#10;&#10;Description automatically generated">
            <a:extLst>
              <a:ext uri="{FF2B5EF4-FFF2-40B4-BE49-F238E27FC236}">
                <a16:creationId xmlns:a16="http://schemas.microsoft.com/office/drawing/2014/main" id="{E0619E74-997E-46F5-9155-D56AB28C05D9}"/>
              </a:ext>
            </a:extLst>
          </p:cNvPr>
          <p:cNvPicPr>
            <a:picLocks noChangeAspect="1"/>
          </p:cNvPicPr>
          <p:nvPr userDrawn="1"/>
        </p:nvPicPr>
        <p:blipFill>
          <a:blip r:embed="rId3"/>
          <a:stretch>
            <a:fillRect/>
          </a:stretch>
        </p:blipFill>
        <p:spPr>
          <a:xfrm>
            <a:off x="10601325" y="6225799"/>
            <a:ext cx="1171574" cy="525108"/>
          </a:xfrm>
          <a:prstGeom prst="rect">
            <a:avLst/>
          </a:prstGeom>
        </p:spPr>
      </p:pic>
    </p:spTree>
    <p:extLst>
      <p:ext uri="{BB962C8B-B14F-4D97-AF65-F5344CB8AC3E}">
        <p14:creationId xmlns:p14="http://schemas.microsoft.com/office/powerpoint/2010/main" val="21695396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BG shape ligh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771D7A6-FAB2-4727-B28F-C1D07B57772B}"/>
              </a:ext>
            </a:extLst>
          </p:cNvPr>
          <p:cNvSpPr/>
          <p:nvPr userDrawn="1"/>
        </p:nvSpPr>
        <p:spPr>
          <a:xfrm>
            <a:off x="1" y="0"/>
            <a:ext cx="9274633" cy="6867766"/>
          </a:xfrm>
          <a:custGeom>
            <a:avLst/>
            <a:gdLst>
              <a:gd name="connsiteX0" fmla="*/ 0 w 9274633"/>
              <a:gd name="connsiteY0" fmla="*/ 0 h 6867766"/>
              <a:gd name="connsiteX1" fmla="*/ 6306219 w 9274633"/>
              <a:gd name="connsiteY1" fmla="*/ 0 h 6867766"/>
              <a:gd name="connsiteX2" fmla="*/ 6411023 w 9274633"/>
              <a:gd name="connsiteY2" fmla="*/ 54639 h 6867766"/>
              <a:gd name="connsiteX3" fmla="*/ 7819340 w 9274633"/>
              <a:gd name="connsiteY3" fmla="*/ 1249066 h 6867766"/>
              <a:gd name="connsiteX4" fmla="*/ 9249320 w 9274633"/>
              <a:gd name="connsiteY4" fmla="*/ 4895893 h 6867766"/>
              <a:gd name="connsiteX5" fmla="*/ 8102127 w 9274633"/>
              <a:gd name="connsiteY5" fmla="*/ 6802548 h 6867766"/>
              <a:gd name="connsiteX6" fmla="*/ 8003706 w 9274633"/>
              <a:gd name="connsiteY6" fmla="*/ 6867766 h 6867766"/>
              <a:gd name="connsiteX7" fmla="*/ 0 w 9274633"/>
              <a:gd name="connsiteY7" fmla="*/ 6867766 h 686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74633" h="6867766">
                <a:moveTo>
                  <a:pt x="0" y="0"/>
                </a:moveTo>
                <a:lnTo>
                  <a:pt x="6306219" y="0"/>
                </a:lnTo>
                <a:lnTo>
                  <a:pt x="6411023" y="54639"/>
                </a:lnTo>
                <a:cubicBezTo>
                  <a:pt x="6943642" y="354578"/>
                  <a:pt x="7404752" y="770004"/>
                  <a:pt x="7819340" y="1249066"/>
                </a:cubicBezTo>
                <a:cubicBezTo>
                  <a:pt x="8671036" y="2232736"/>
                  <a:pt x="9423600" y="3474528"/>
                  <a:pt x="9249320" y="4895893"/>
                </a:cubicBezTo>
                <a:cubicBezTo>
                  <a:pt x="9142991" y="5766040"/>
                  <a:pt x="8702610" y="6380225"/>
                  <a:pt x="8102127" y="6802548"/>
                </a:cubicBezTo>
                <a:lnTo>
                  <a:pt x="8003706" y="6867766"/>
                </a:lnTo>
                <a:lnTo>
                  <a:pt x="0" y="6867766"/>
                </a:lnTo>
                <a:close/>
              </a:path>
            </a:pathLst>
          </a:custGeom>
          <a:solidFill>
            <a:schemeClr val="bg2"/>
          </a:solidFill>
          <a:ln w="9525" cap="flat">
            <a:noFill/>
            <a:prstDash val="solid"/>
            <a:miter/>
          </a:ln>
        </p:spPr>
        <p:txBody>
          <a:bodyPr wrap="square" rtlCol="0" anchor="ctr">
            <a:noAutofit/>
          </a:bodyPr>
          <a:lstStyle/>
          <a:p>
            <a:endParaRPr lang="en-GB"/>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8" name="Content Placeholder 4">
            <a:extLst>
              <a:ext uri="{FF2B5EF4-FFF2-40B4-BE49-F238E27FC236}">
                <a16:creationId xmlns:a16="http://schemas.microsoft.com/office/drawing/2014/main" id="{9E929E97-4A62-4397-9565-158F54CAA7BA}"/>
              </a:ext>
            </a:extLst>
          </p:cNvPr>
          <p:cNvSpPr>
            <a:spLocks noGrp="1"/>
          </p:cNvSpPr>
          <p:nvPr>
            <p:ph sz="quarter" idx="12"/>
          </p:nvPr>
        </p:nvSpPr>
        <p:spPr>
          <a:xfrm>
            <a:off x="584200" y="1435100"/>
            <a:ext cx="5211763" cy="4833938"/>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17664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BG shape 2">
    <p:bg>
      <p:bgPr>
        <a:solidFill>
          <a:schemeClr val="bg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D1D4DE31-1AB7-4CE3-B729-041F374E5983}"/>
              </a:ext>
            </a:extLst>
          </p:cNvPr>
          <p:cNvSpPr/>
          <p:nvPr userDrawn="1"/>
        </p:nvSpPr>
        <p:spPr>
          <a:xfrm>
            <a:off x="1" y="0"/>
            <a:ext cx="9274633" cy="6867766"/>
          </a:xfrm>
          <a:custGeom>
            <a:avLst/>
            <a:gdLst>
              <a:gd name="connsiteX0" fmla="*/ 0 w 9274633"/>
              <a:gd name="connsiteY0" fmla="*/ 0 h 6867766"/>
              <a:gd name="connsiteX1" fmla="*/ 6306219 w 9274633"/>
              <a:gd name="connsiteY1" fmla="*/ 0 h 6867766"/>
              <a:gd name="connsiteX2" fmla="*/ 6411023 w 9274633"/>
              <a:gd name="connsiteY2" fmla="*/ 54639 h 6867766"/>
              <a:gd name="connsiteX3" fmla="*/ 7819340 w 9274633"/>
              <a:gd name="connsiteY3" fmla="*/ 1249066 h 6867766"/>
              <a:gd name="connsiteX4" fmla="*/ 9249320 w 9274633"/>
              <a:gd name="connsiteY4" fmla="*/ 4895893 h 6867766"/>
              <a:gd name="connsiteX5" fmla="*/ 8102127 w 9274633"/>
              <a:gd name="connsiteY5" fmla="*/ 6802548 h 6867766"/>
              <a:gd name="connsiteX6" fmla="*/ 8003706 w 9274633"/>
              <a:gd name="connsiteY6" fmla="*/ 6867766 h 6867766"/>
              <a:gd name="connsiteX7" fmla="*/ 0 w 9274633"/>
              <a:gd name="connsiteY7" fmla="*/ 6867766 h 686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74633" h="6867766">
                <a:moveTo>
                  <a:pt x="0" y="0"/>
                </a:moveTo>
                <a:lnTo>
                  <a:pt x="6306219" y="0"/>
                </a:lnTo>
                <a:lnTo>
                  <a:pt x="6411023" y="54639"/>
                </a:lnTo>
                <a:cubicBezTo>
                  <a:pt x="6943642" y="354578"/>
                  <a:pt x="7404752" y="770004"/>
                  <a:pt x="7819340" y="1249066"/>
                </a:cubicBezTo>
                <a:cubicBezTo>
                  <a:pt x="8671036" y="2232736"/>
                  <a:pt x="9423600" y="3474528"/>
                  <a:pt x="9249320" y="4895893"/>
                </a:cubicBezTo>
                <a:cubicBezTo>
                  <a:pt x="9142991" y="5766040"/>
                  <a:pt x="8702610" y="6380225"/>
                  <a:pt x="8102127" y="6802548"/>
                </a:cubicBezTo>
                <a:lnTo>
                  <a:pt x="8003706" y="6867766"/>
                </a:lnTo>
                <a:lnTo>
                  <a:pt x="0" y="6867766"/>
                </a:lnTo>
                <a:close/>
              </a:path>
            </a:pathLst>
          </a:custGeom>
          <a:solidFill>
            <a:schemeClr val="bg1"/>
          </a:solidFill>
          <a:ln w="9525" cap="flat">
            <a:noFill/>
            <a:prstDash val="solid"/>
            <a:miter/>
          </a:ln>
        </p:spPr>
        <p:txBody>
          <a:bodyPr wrap="square" rtlCol="0" anchor="ctr">
            <a:noAutofit/>
          </a:bodyPr>
          <a:lstStyle/>
          <a:p>
            <a:endParaRPr lang="en-GB"/>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2051186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2"/>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Non-bulleted text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lvl1pPr>
              <a:defRPr>
                <a:solidFill>
                  <a:schemeClr val="accent2"/>
                </a:solidFill>
              </a:defRPr>
            </a:lvl1pPr>
          </a:lstStyle>
          <a:p>
            <a:r>
              <a:rPr lang="en-US" dirty="0"/>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solidFill>
                  <a:schemeClr val="bg1"/>
                </a:solidFill>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solidFill>
                  <a:schemeClr val="bg1"/>
                </a:solidFill>
              </a:defRPr>
            </a:lvl2pPr>
            <a:lvl3pPr marL="450850" indent="0">
              <a:buFont typeface="Wingdings" panose="05000000000000000000" pitchFamily="2" charset="2"/>
              <a:buNone/>
              <a:tabLst/>
              <a:defRPr sz="1600" b="0">
                <a:solidFill>
                  <a:schemeClr val="bg1"/>
                </a:solidFill>
              </a:defRPr>
            </a:lvl3pPr>
            <a:lvl4pPr marL="652462" indent="0">
              <a:buFont typeface="Wingdings" panose="05000000000000000000" pitchFamily="2" charset="2"/>
              <a:buNone/>
              <a:defRPr sz="1400" b="0">
                <a:solidFill>
                  <a:schemeClr val="bg1"/>
                </a:solidFill>
              </a:defRPr>
            </a:lvl4pPr>
            <a:lvl5pPr marL="854075" indent="0">
              <a:buFont typeface="Wingdings" panose="05000000000000000000" pitchFamily="2" charset="2"/>
              <a:buNone/>
              <a:tabLst/>
              <a:defRPr sz="14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solidFill>
                  <a:schemeClr val="bg1"/>
                </a:solidFill>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solidFill>
                  <a:schemeClr val="bg1"/>
                </a:solidFill>
              </a:defRPr>
            </a:lvl2pPr>
            <a:lvl3pPr marL="450850" indent="0">
              <a:buFont typeface="Wingdings" panose="05000000000000000000" pitchFamily="2" charset="2"/>
              <a:buNone/>
              <a:tabLst/>
              <a:defRPr sz="1600" b="0">
                <a:solidFill>
                  <a:schemeClr val="bg1"/>
                </a:solidFill>
              </a:defRPr>
            </a:lvl3pPr>
            <a:lvl4pPr marL="652462" indent="0">
              <a:buFont typeface="Wingdings" panose="05000000000000000000" pitchFamily="2" charset="2"/>
              <a:buNone/>
              <a:defRPr sz="1400" b="0">
                <a:solidFill>
                  <a:schemeClr val="bg1"/>
                </a:solidFill>
              </a:defRPr>
            </a:lvl4pPr>
            <a:lvl5pPr marL="854075" indent="0">
              <a:buFont typeface="Wingdings" panose="05000000000000000000" pitchFamily="2" charset="2"/>
              <a:buNone/>
              <a:tabLst/>
              <a:defRPr sz="14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A picture containing drawing&#10;&#10;Description automatically generated">
            <a:extLst>
              <a:ext uri="{FF2B5EF4-FFF2-40B4-BE49-F238E27FC236}">
                <a16:creationId xmlns:a16="http://schemas.microsoft.com/office/drawing/2014/main" id="{0F0EB2A6-8EF1-4FFC-83E3-56FEF215C427}"/>
              </a:ext>
            </a:extLst>
          </p:cNvPr>
          <p:cNvPicPr>
            <a:picLocks noChangeAspect="1"/>
          </p:cNvPicPr>
          <p:nvPr userDrawn="1"/>
        </p:nvPicPr>
        <p:blipFill>
          <a:blip r:embed="rId2"/>
          <a:stretch>
            <a:fillRect/>
          </a:stretch>
        </p:blipFill>
        <p:spPr>
          <a:xfrm>
            <a:off x="10601325" y="6225800"/>
            <a:ext cx="1171574" cy="525108"/>
          </a:xfrm>
          <a:prstGeom prst="rect">
            <a:avLst/>
          </a:prstGeom>
        </p:spPr>
      </p:pic>
    </p:spTree>
    <p:extLst>
      <p:ext uri="{BB962C8B-B14F-4D97-AF65-F5344CB8AC3E}">
        <p14:creationId xmlns:p14="http://schemas.microsoft.com/office/powerpoint/2010/main" val="28112546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Shape BG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
        <p:nvSpPr>
          <p:cNvPr id="4" name="Freeform: Shape 3">
            <a:extLst>
              <a:ext uri="{FF2B5EF4-FFF2-40B4-BE49-F238E27FC236}">
                <a16:creationId xmlns:a16="http://schemas.microsoft.com/office/drawing/2014/main" id="{DF6600FF-C2DF-4587-9D44-1518594A89B4}"/>
              </a:ext>
            </a:extLst>
          </p:cNvPr>
          <p:cNvSpPr/>
          <p:nvPr userDrawn="1"/>
        </p:nvSpPr>
        <p:spPr>
          <a:xfrm flipH="1">
            <a:off x="0" y="1875398"/>
            <a:ext cx="12192000" cy="4982602"/>
          </a:xfrm>
          <a:custGeom>
            <a:avLst/>
            <a:gdLst>
              <a:gd name="connsiteX0" fmla="*/ 4869282 w 12192000"/>
              <a:gd name="connsiteY0" fmla="*/ 383 h 4982602"/>
              <a:gd name="connsiteX1" fmla="*/ 3357981 w 12192000"/>
              <a:gd name="connsiteY1" fmla="*/ 73580 h 4982602"/>
              <a:gd name="connsiteX2" fmla="*/ 748519 w 12192000"/>
              <a:gd name="connsiteY2" fmla="*/ 676314 h 4982602"/>
              <a:gd name="connsiteX3" fmla="*/ 115836 w 12192000"/>
              <a:gd name="connsiteY3" fmla="*/ 1069483 h 4982602"/>
              <a:gd name="connsiteX4" fmla="*/ 0 w 12192000"/>
              <a:gd name="connsiteY4" fmla="*/ 1186440 h 4982602"/>
              <a:gd name="connsiteX5" fmla="*/ 0 w 12192000"/>
              <a:gd name="connsiteY5" fmla="*/ 4982602 h 4982602"/>
              <a:gd name="connsiteX6" fmla="*/ 12192000 w 12192000"/>
              <a:gd name="connsiteY6" fmla="*/ 4982602 h 4982602"/>
              <a:gd name="connsiteX7" fmla="*/ 12192000 w 12192000"/>
              <a:gd name="connsiteY7" fmla="*/ 1572262 h 4982602"/>
              <a:gd name="connsiteX8" fmla="*/ 12048351 w 12192000"/>
              <a:gd name="connsiteY8" fmla="*/ 1453298 h 4982602"/>
              <a:gd name="connsiteX9" fmla="*/ 10437964 w 12192000"/>
              <a:gd name="connsiteY9" fmla="*/ 762011 h 4982602"/>
              <a:gd name="connsiteX10" fmla="*/ 8649047 w 12192000"/>
              <a:gd name="connsiteY10" fmla="*/ 458503 h 4982602"/>
              <a:gd name="connsiteX11" fmla="*/ 6379508 w 12192000"/>
              <a:gd name="connsiteY11" fmla="*/ 92151 h 4982602"/>
              <a:gd name="connsiteX12" fmla="*/ 4869282 w 12192000"/>
              <a:gd name="connsiteY12" fmla="*/ 383 h 498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4982602">
                <a:moveTo>
                  <a:pt x="4869282" y="383"/>
                </a:moveTo>
                <a:cubicBezTo>
                  <a:pt x="4364920" y="-3367"/>
                  <a:pt x="3860379" y="20378"/>
                  <a:pt x="3357981" y="73580"/>
                </a:cubicBezTo>
                <a:cubicBezTo>
                  <a:pt x="2486019" y="166422"/>
                  <a:pt x="1556925" y="322101"/>
                  <a:pt x="748519" y="676314"/>
                </a:cubicBezTo>
                <a:cubicBezTo>
                  <a:pt x="517138" y="777542"/>
                  <a:pt x="302225" y="904483"/>
                  <a:pt x="115836" y="1069483"/>
                </a:cubicBezTo>
                <a:lnTo>
                  <a:pt x="0" y="1186440"/>
                </a:lnTo>
                <a:lnTo>
                  <a:pt x="0" y="4982602"/>
                </a:lnTo>
                <a:lnTo>
                  <a:pt x="12192000" y="4982602"/>
                </a:lnTo>
                <a:lnTo>
                  <a:pt x="12192000" y="1572262"/>
                </a:lnTo>
                <a:lnTo>
                  <a:pt x="12048351" y="1453298"/>
                </a:lnTo>
                <a:cubicBezTo>
                  <a:pt x="11582732" y="1094803"/>
                  <a:pt x="11002851" y="897701"/>
                  <a:pt x="10437964" y="762011"/>
                </a:cubicBezTo>
                <a:cubicBezTo>
                  <a:pt x="9849513" y="620615"/>
                  <a:pt x="9245348" y="554194"/>
                  <a:pt x="8649047" y="458503"/>
                </a:cubicBezTo>
                <a:cubicBezTo>
                  <a:pt x="7890627" y="337096"/>
                  <a:pt x="7142921" y="178561"/>
                  <a:pt x="6379508" y="92151"/>
                </a:cubicBezTo>
                <a:cubicBezTo>
                  <a:pt x="5877826" y="35376"/>
                  <a:pt x="5373643" y="4132"/>
                  <a:pt x="4869282" y="383"/>
                </a:cubicBezTo>
                <a:close/>
              </a:path>
            </a:pathLst>
          </a:custGeom>
          <a:solidFill>
            <a:srgbClr val="8661C5"/>
          </a:solidFill>
          <a:ln w="9525" cap="flat">
            <a:noFill/>
            <a:prstDash val="solid"/>
            <a:miter/>
          </a:ln>
        </p:spPr>
        <p:txBody>
          <a:bodyPr wrap="square" rtlCol="0" anchor="ctr">
            <a:noAutofit/>
          </a:bodyPr>
          <a:lstStyle/>
          <a:p>
            <a:endParaRPr lang="en-GB"/>
          </a:p>
        </p:txBody>
      </p:sp>
      <p:pic>
        <p:nvPicPr>
          <p:cNvPr id="3" name="Picture 2" descr="A picture containing drawing&#10;&#10;Description automatically generated">
            <a:extLst>
              <a:ext uri="{FF2B5EF4-FFF2-40B4-BE49-F238E27FC236}">
                <a16:creationId xmlns:a16="http://schemas.microsoft.com/office/drawing/2014/main" id="{B811E7E3-6672-4FFA-B3D8-88386C7BF7E3}"/>
              </a:ext>
            </a:extLst>
          </p:cNvPr>
          <p:cNvPicPr>
            <a:picLocks noChangeAspect="1"/>
          </p:cNvPicPr>
          <p:nvPr userDrawn="1"/>
        </p:nvPicPr>
        <p:blipFill>
          <a:blip r:embed="rId2"/>
          <a:stretch>
            <a:fillRect/>
          </a:stretch>
        </p:blipFill>
        <p:spPr>
          <a:xfrm>
            <a:off x="11017950" y="0"/>
            <a:ext cx="1171574" cy="525108"/>
          </a:xfrm>
          <a:prstGeom prst="rect">
            <a:avLst/>
          </a:prstGeom>
        </p:spPr>
      </p:pic>
    </p:spTree>
    <p:extLst>
      <p:ext uri="{BB962C8B-B14F-4D97-AF65-F5344CB8AC3E}">
        <p14:creationId xmlns:p14="http://schemas.microsoft.com/office/powerpoint/2010/main" val="26695320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Shape BG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4" name="Freeform: Shape 3">
            <a:extLst>
              <a:ext uri="{FF2B5EF4-FFF2-40B4-BE49-F238E27FC236}">
                <a16:creationId xmlns:a16="http://schemas.microsoft.com/office/drawing/2014/main" id="{33183B1B-D440-4C5A-ACCE-2C166054C487}"/>
              </a:ext>
            </a:extLst>
          </p:cNvPr>
          <p:cNvSpPr/>
          <p:nvPr userDrawn="1"/>
        </p:nvSpPr>
        <p:spPr>
          <a:xfrm flipH="1">
            <a:off x="0" y="1875398"/>
            <a:ext cx="12192000" cy="4982602"/>
          </a:xfrm>
          <a:custGeom>
            <a:avLst/>
            <a:gdLst>
              <a:gd name="connsiteX0" fmla="*/ 4869282 w 12192000"/>
              <a:gd name="connsiteY0" fmla="*/ 383 h 4982602"/>
              <a:gd name="connsiteX1" fmla="*/ 3357981 w 12192000"/>
              <a:gd name="connsiteY1" fmla="*/ 73580 h 4982602"/>
              <a:gd name="connsiteX2" fmla="*/ 748519 w 12192000"/>
              <a:gd name="connsiteY2" fmla="*/ 676314 h 4982602"/>
              <a:gd name="connsiteX3" fmla="*/ 115836 w 12192000"/>
              <a:gd name="connsiteY3" fmla="*/ 1069483 h 4982602"/>
              <a:gd name="connsiteX4" fmla="*/ 0 w 12192000"/>
              <a:gd name="connsiteY4" fmla="*/ 1186440 h 4982602"/>
              <a:gd name="connsiteX5" fmla="*/ 0 w 12192000"/>
              <a:gd name="connsiteY5" fmla="*/ 4982602 h 4982602"/>
              <a:gd name="connsiteX6" fmla="*/ 12192000 w 12192000"/>
              <a:gd name="connsiteY6" fmla="*/ 4982602 h 4982602"/>
              <a:gd name="connsiteX7" fmla="*/ 12192000 w 12192000"/>
              <a:gd name="connsiteY7" fmla="*/ 1572262 h 4982602"/>
              <a:gd name="connsiteX8" fmla="*/ 12048351 w 12192000"/>
              <a:gd name="connsiteY8" fmla="*/ 1453298 h 4982602"/>
              <a:gd name="connsiteX9" fmla="*/ 10437964 w 12192000"/>
              <a:gd name="connsiteY9" fmla="*/ 762011 h 4982602"/>
              <a:gd name="connsiteX10" fmla="*/ 8649047 w 12192000"/>
              <a:gd name="connsiteY10" fmla="*/ 458503 h 4982602"/>
              <a:gd name="connsiteX11" fmla="*/ 6379508 w 12192000"/>
              <a:gd name="connsiteY11" fmla="*/ 92151 h 4982602"/>
              <a:gd name="connsiteX12" fmla="*/ 4869282 w 12192000"/>
              <a:gd name="connsiteY12" fmla="*/ 383 h 498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4982602">
                <a:moveTo>
                  <a:pt x="4869282" y="383"/>
                </a:moveTo>
                <a:cubicBezTo>
                  <a:pt x="4364920" y="-3367"/>
                  <a:pt x="3860379" y="20378"/>
                  <a:pt x="3357981" y="73580"/>
                </a:cubicBezTo>
                <a:cubicBezTo>
                  <a:pt x="2486019" y="166422"/>
                  <a:pt x="1556925" y="322101"/>
                  <a:pt x="748519" y="676314"/>
                </a:cubicBezTo>
                <a:cubicBezTo>
                  <a:pt x="517138" y="777542"/>
                  <a:pt x="302225" y="904483"/>
                  <a:pt x="115836" y="1069483"/>
                </a:cubicBezTo>
                <a:lnTo>
                  <a:pt x="0" y="1186440"/>
                </a:lnTo>
                <a:lnTo>
                  <a:pt x="0" y="4982602"/>
                </a:lnTo>
                <a:lnTo>
                  <a:pt x="12192000" y="4982602"/>
                </a:lnTo>
                <a:lnTo>
                  <a:pt x="12192000" y="1572262"/>
                </a:lnTo>
                <a:lnTo>
                  <a:pt x="12048351" y="1453298"/>
                </a:lnTo>
                <a:cubicBezTo>
                  <a:pt x="11582732" y="1094803"/>
                  <a:pt x="11002851" y="897701"/>
                  <a:pt x="10437964" y="762011"/>
                </a:cubicBezTo>
                <a:cubicBezTo>
                  <a:pt x="9849513" y="620615"/>
                  <a:pt x="9245348" y="554194"/>
                  <a:pt x="8649047" y="458503"/>
                </a:cubicBezTo>
                <a:cubicBezTo>
                  <a:pt x="7890627" y="337096"/>
                  <a:pt x="7142921" y="178561"/>
                  <a:pt x="6379508" y="92151"/>
                </a:cubicBezTo>
                <a:cubicBezTo>
                  <a:pt x="5877826" y="35376"/>
                  <a:pt x="5373643" y="4132"/>
                  <a:pt x="4869282" y="383"/>
                </a:cubicBezTo>
                <a:close/>
              </a:path>
            </a:pathLst>
          </a:custGeom>
          <a:solidFill>
            <a:schemeClr val="bg1"/>
          </a:solidFill>
          <a:ln w="9525" cap="flat">
            <a:noFill/>
            <a:prstDash val="solid"/>
            <a:miter/>
          </a:ln>
        </p:spPr>
        <p:txBody>
          <a:bodyPr wrap="square" rtlCol="0" anchor="ctr">
            <a:noAutofit/>
          </a:bodyPr>
          <a:lstStyle/>
          <a:p>
            <a:endParaRPr lang="en-GB"/>
          </a:p>
        </p:txBody>
      </p:sp>
      <p:pic>
        <p:nvPicPr>
          <p:cNvPr id="3" name="Picture 2" descr="A picture containing drawing&#10;&#10;Description automatically generated">
            <a:extLst>
              <a:ext uri="{FF2B5EF4-FFF2-40B4-BE49-F238E27FC236}">
                <a16:creationId xmlns:a16="http://schemas.microsoft.com/office/drawing/2014/main" id="{843C873A-BB89-4C1B-BBD7-8E414DB6195F}"/>
              </a:ext>
            </a:extLst>
          </p:cNvPr>
          <p:cNvPicPr>
            <a:picLocks noChangeAspect="1"/>
          </p:cNvPicPr>
          <p:nvPr userDrawn="1"/>
        </p:nvPicPr>
        <p:blipFill>
          <a:blip r:embed="rId2"/>
          <a:stretch>
            <a:fillRect/>
          </a:stretch>
        </p:blipFill>
        <p:spPr>
          <a:xfrm>
            <a:off x="10601325" y="6225799"/>
            <a:ext cx="1171574" cy="525108"/>
          </a:xfrm>
          <a:prstGeom prst="rect">
            <a:avLst/>
          </a:prstGeom>
        </p:spPr>
      </p:pic>
    </p:spTree>
    <p:extLst>
      <p:ext uri="{BB962C8B-B14F-4D97-AF65-F5344CB8AC3E}">
        <p14:creationId xmlns:p14="http://schemas.microsoft.com/office/powerpoint/2010/main" val="28263563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 Shape BG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
        <p:nvSpPr>
          <p:cNvPr id="6" name="Freeform: Shape 5">
            <a:extLst>
              <a:ext uri="{FF2B5EF4-FFF2-40B4-BE49-F238E27FC236}">
                <a16:creationId xmlns:a16="http://schemas.microsoft.com/office/drawing/2014/main" id="{C9A7DCB7-BA08-4D73-A9EE-FB77731EB536}"/>
              </a:ext>
            </a:extLst>
          </p:cNvPr>
          <p:cNvSpPr/>
          <p:nvPr userDrawn="1"/>
        </p:nvSpPr>
        <p:spPr>
          <a:xfrm flipH="1">
            <a:off x="0" y="3429000"/>
            <a:ext cx="12192000" cy="3429000"/>
          </a:xfrm>
          <a:custGeom>
            <a:avLst/>
            <a:gdLst>
              <a:gd name="connsiteX0" fmla="*/ 4869282 w 12192000"/>
              <a:gd name="connsiteY0" fmla="*/ 383 h 3429000"/>
              <a:gd name="connsiteX1" fmla="*/ 3357981 w 12192000"/>
              <a:gd name="connsiteY1" fmla="*/ 73580 h 3429000"/>
              <a:gd name="connsiteX2" fmla="*/ 748519 w 12192000"/>
              <a:gd name="connsiteY2" fmla="*/ 676314 h 3429000"/>
              <a:gd name="connsiteX3" fmla="*/ 115836 w 12192000"/>
              <a:gd name="connsiteY3" fmla="*/ 1069483 h 3429000"/>
              <a:gd name="connsiteX4" fmla="*/ 0 w 12192000"/>
              <a:gd name="connsiteY4" fmla="*/ 1186440 h 3429000"/>
              <a:gd name="connsiteX5" fmla="*/ 0 w 12192000"/>
              <a:gd name="connsiteY5" fmla="*/ 3429000 h 3429000"/>
              <a:gd name="connsiteX6" fmla="*/ 12192000 w 12192000"/>
              <a:gd name="connsiteY6" fmla="*/ 3429000 h 3429000"/>
              <a:gd name="connsiteX7" fmla="*/ 12192000 w 12192000"/>
              <a:gd name="connsiteY7" fmla="*/ 1572262 h 3429000"/>
              <a:gd name="connsiteX8" fmla="*/ 12048351 w 12192000"/>
              <a:gd name="connsiteY8" fmla="*/ 1453298 h 3429000"/>
              <a:gd name="connsiteX9" fmla="*/ 10437964 w 12192000"/>
              <a:gd name="connsiteY9" fmla="*/ 762011 h 3429000"/>
              <a:gd name="connsiteX10" fmla="*/ 8649047 w 12192000"/>
              <a:gd name="connsiteY10" fmla="*/ 458503 h 3429000"/>
              <a:gd name="connsiteX11" fmla="*/ 6379508 w 12192000"/>
              <a:gd name="connsiteY11" fmla="*/ 92151 h 3429000"/>
              <a:gd name="connsiteX12" fmla="*/ 4869282 w 12192000"/>
              <a:gd name="connsiteY12" fmla="*/ 383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429000">
                <a:moveTo>
                  <a:pt x="4869282" y="383"/>
                </a:moveTo>
                <a:cubicBezTo>
                  <a:pt x="4364920" y="-3367"/>
                  <a:pt x="3860379" y="20378"/>
                  <a:pt x="3357981" y="73580"/>
                </a:cubicBezTo>
                <a:cubicBezTo>
                  <a:pt x="2486019" y="166422"/>
                  <a:pt x="1556925" y="322101"/>
                  <a:pt x="748519" y="676314"/>
                </a:cubicBezTo>
                <a:cubicBezTo>
                  <a:pt x="517138" y="777542"/>
                  <a:pt x="302225" y="904483"/>
                  <a:pt x="115836" y="1069483"/>
                </a:cubicBezTo>
                <a:lnTo>
                  <a:pt x="0" y="1186440"/>
                </a:lnTo>
                <a:lnTo>
                  <a:pt x="0" y="3429000"/>
                </a:lnTo>
                <a:lnTo>
                  <a:pt x="12192000" y="3429000"/>
                </a:lnTo>
                <a:lnTo>
                  <a:pt x="12192000" y="1572262"/>
                </a:lnTo>
                <a:lnTo>
                  <a:pt x="12048351" y="1453298"/>
                </a:lnTo>
                <a:cubicBezTo>
                  <a:pt x="11582732" y="1094803"/>
                  <a:pt x="11002851" y="897701"/>
                  <a:pt x="10437964" y="762011"/>
                </a:cubicBezTo>
                <a:cubicBezTo>
                  <a:pt x="9849513" y="620615"/>
                  <a:pt x="9245348" y="554194"/>
                  <a:pt x="8649047" y="458503"/>
                </a:cubicBezTo>
                <a:cubicBezTo>
                  <a:pt x="7890627" y="337096"/>
                  <a:pt x="7142921" y="178561"/>
                  <a:pt x="6379508" y="92151"/>
                </a:cubicBezTo>
                <a:cubicBezTo>
                  <a:pt x="5877826" y="35376"/>
                  <a:pt x="5373643" y="4132"/>
                  <a:pt x="4869282" y="383"/>
                </a:cubicBezTo>
                <a:close/>
              </a:path>
            </a:pathLst>
          </a:custGeom>
          <a:solidFill>
            <a:srgbClr val="8661C5"/>
          </a:solidFill>
          <a:ln w="9525" cap="flat">
            <a:noFill/>
            <a:prstDash val="solid"/>
            <a:miter/>
          </a:ln>
        </p:spPr>
        <p:txBody>
          <a:bodyPr wrap="square" rtlCol="0" anchor="ctr">
            <a:noAutofit/>
          </a:bodyPr>
          <a:lstStyle/>
          <a:p>
            <a:endParaRPr lang="en-GB"/>
          </a:p>
        </p:txBody>
      </p:sp>
      <p:pic>
        <p:nvPicPr>
          <p:cNvPr id="3" name="Picture 2" descr="A picture containing drawing&#10;&#10;Description automatically generated">
            <a:extLst>
              <a:ext uri="{FF2B5EF4-FFF2-40B4-BE49-F238E27FC236}">
                <a16:creationId xmlns:a16="http://schemas.microsoft.com/office/drawing/2014/main" id="{B811E7E3-6672-4FFA-B3D8-88386C7BF7E3}"/>
              </a:ext>
            </a:extLst>
          </p:cNvPr>
          <p:cNvPicPr>
            <a:picLocks noChangeAspect="1"/>
          </p:cNvPicPr>
          <p:nvPr userDrawn="1"/>
        </p:nvPicPr>
        <p:blipFill>
          <a:blip r:embed="rId2"/>
          <a:stretch>
            <a:fillRect/>
          </a:stretch>
        </p:blipFill>
        <p:spPr>
          <a:xfrm>
            <a:off x="10601325" y="6225799"/>
            <a:ext cx="1171574" cy="525108"/>
          </a:xfrm>
          <a:prstGeom prst="rect">
            <a:avLst/>
          </a:prstGeom>
        </p:spPr>
      </p:pic>
    </p:spTree>
    <p:extLst>
      <p:ext uri="{BB962C8B-B14F-4D97-AF65-F5344CB8AC3E}">
        <p14:creationId xmlns:p14="http://schemas.microsoft.com/office/powerpoint/2010/main" val="21166611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 Shape BG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
        <p:nvSpPr>
          <p:cNvPr id="6" name="Freeform: Shape 5">
            <a:extLst>
              <a:ext uri="{FF2B5EF4-FFF2-40B4-BE49-F238E27FC236}">
                <a16:creationId xmlns:a16="http://schemas.microsoft.com/office/drawing/2014/main" id="{C9A7DCB7-BA08-4D73-A9EE-FB77731EB536}"/>
              </a:ext>
            </a:extLst>
          </p:cNvPr>
          <p:cNvSpPr/>
          <p:nvPr userDrawn="1"/>
        </p:nvSpPr>
        <p:spPr>
          <a:xfrm flipH="1">
            <a:off x="0" y="3429000"/>
            <a:ext cx="12192000" cy="3429000"/>
          </a:xfrm>
          <a:custGeom>
            <a:avLst/>
            <a:gdLst>
              <a:gd name="connsiteX0" fmla="*/ 4869282 w 12192000"/>
              <a:gd name="connsiteY0" fmla="*/ 383 h 3429000"/>
              <a:gd name="connsiteX1" fmla="*/ 3357981 w 12192000"/>
              <a:gd name="connsiteY1" fmla="*/ 73580 h 3429000"/>
              <a:gd name="connsiteX2" fmla="*/ 748519 w 12192000"/>
              <a:gd name="connsiteY2" fmla="*/ 676314 h 3429000"/>
              <a:gd name="connsiteX3" fmla="*/ 115836 w 12192000"/>
              <a:gd name="connsiteY3" fmla="*/ 1069483 h 3429000"/>
              <a:gd name="connsiteX4" fmla="*/ 0 w 12192000"/>
              <a:gd name="connsiteY4" fmla="*/ 1186440 h 3429000"/>
              <a:gd name="connsiteX5" fmla="*/ 0 w 12192000"/>
              <a:gd name="connsiteY5" fmla="*/ 3429000 h 3429000"/>
              <a:gd name="connsiteX6" fmla="*/ 12192000 w 12192000"/>
              <a:gd name="connsiteY6" fmla="*/ 3429000 h 3429000"/>
              <a:gd name="connsiteX7" fmla="*/ 12192000 w 12192000"/>
              <a:gd name="connsiteY7" fmla="*/ 1572262 h 3429000"/>
              <a:gd name="connsiteX8" fmla="*/ 12048351 w 12192000"/>
              <a:gd name="connsiteY8" fmla="*/ 1453298 h 3429000"/>
              <a:gd name="connsiteX9" fmla="*/ 10437964 w 12192000"/>
              <a:gd name="connsiteY9" fmla="*/ 762011 h 3429000"/>
              <a:gd name="connsiteX10" fmla="*/ 8649047 w 12192000"/>
              <a:gd name="connsiteY10" fmla="*/ 458503 h 3429000"/>
              <a:gd name="connsiteX11" fmla="*/ 6379508 w 12192000"/>
              <a:gd name="connsiteY11" fmla="*/ 92151 h 3429000"/>
              <a:gd name="connsiteX12" fmla="*/ 4869282 w 12192000"/>
              <a:gd name="connsiteY12" fmla="*/ 383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429000">
                <a:moveTo>
                  <a:pt x="4869282" y="383"/>
                </a:moveTo>
                <a:cubicBezTo>
                  <a:pt x="4364920" y="-3367"/>
                  <a:pt x="3860379" y="20378"/>
                  <a:pt x="3357981" y="73580"/>
                </a:cubicBezTo>
                <a:cubicBezTo>
                  <a:pt x="2486019" y="166422"/>
                  <a:pt x="1556925" y="322101"/>
                  <a:pt x="748519" y="676314"/>
                </a:cubicBezTo>
                <a:cubicBezTo>
                  <a:pt x="517138" y="777542"/>
                  <a:pt x="302225" y="904483"/>
                  <a:pt x="115836" y="1069483"/>
                </a:cubicBezTo>
                <a:lnTo>
                  <a:pt x="0" y="1186440"/>
                </a:lnTo>
                <a:lnTo>
                  <a:pt x="0" y="3429000"/>
                </a:lnTo>
                <a:lnTo>
                  <a:pt x="12192000" y="3429000"/>
                </a:lnTo>
                <a:lnTo>
                  <a:pt x="12192000" y="1572262"/>
                </a:lnTo>
                <a:lnTo>
                  <a:pt x="12048351" y="1453298"/>
                </a:lnTo>
                <a:cubicBezTo>
                  <a:pt x="11582732" y="1094803"/>
                  <a:pt x="11002851" y="897701"/>
                  <a:pt x="10437964" y="762011"/>
                </a:cubicBezTo>
                <a:cubicBezTo>
                  <a:pt x="9849513" y="620615"/>
                  <a:pt x="9245348" y="554194"/>
                  <a:pt x="8649047" y="458503"/>
                </a:cubicBezTo>
                <a:cubicBezTo>
                  <a:pt x="7890627" y="337096"/>
                  <a:pt x="7142921" y="178561"/>
                  <a:pt x="6379508" y="92151"/>
                </a:cubicBezTo>
                <a:cubicBezTo>
                  <a:pt x="5877826" y="35376"/>
                  <a:pt x="5373643" y="4132"/>
                  <a:pt x="4869282" y="383"/>
                </a:cubicBezTo>
                <a:close/>
              </a:path>
            </a:pathLst>
          </a:custGeom>
          <a:solidFill>
            <a:srgbClr val="107C42"/>
          </a:solidFill>
          <a:ln w="9525" cap="flat">
            <a:noFill/>
            <a:prstDash val="solid"/>
            <a:miter/>
          </a:ln>
        </p:spPr>
        <p:txBody>
          <a:bodyPr wrap="square" rtlCol="0" anchor="ctr">
            <a:noAutofit/>
          </a:bodyPr>
          <a:lstStyle/>
          <a:p>
            <a:endParaRPr lang="en-GB"/>
          </a:p>
        </p:txBody>
      </p:sp>
      <p:pic>
        <p:nvPicPr>
          <p:cNvPr id="3" name="Picture 2" descr="A picture containing drawing&#10;&#10;Description automatically generated">
            <a:extLst>
              <a:ext uri="{FF2B5EF4-FFF2-40B4-BE49-F238E27FC236}">
                <a16:creationId xmlns:a16="http://schemas.microsoft.com/office/drawing/2014/main" id="{B811E7E3-6672-4FFA-B3D8-88386C7BF7E3}"/>
              </a:ext>
            </a:extLst>
          </p:cNvPr>
          <p:cNvPicPr>
            <a:picLocks noChangeAspect="1"/>
          </p:cNvPicPr>
          <p:nvPr userDrawn="1"/>
        </p:nvPicPr>
        <p:blipFill>
          <a:blip r:embed="rId2"/>
          <a:stretch>
            <a:fillRect/>
          </a:stretch>
        </p:blipFill>
        <p:spPr>
          <a:xfrm>
            <a:off x="10601325" y="6225799"/>
            <a:ext cx="1171574" cy="525108"/>
          </a:xfrm>
          <a:prstGeom prst="rect">
            <a:avLst/>
          </a:prstGeom>
        </p:spPr>
      </p:pic>
    </p:spTree>
    <p:extLst>
      <p:ext uri="{BB962C8B-B14F-4D97-AF65-F5344CB8AC3E}">
        <p14:creationId xmlns:p14="http://schemas.microsoft.com/office/powerpoint/2010/main" val="30839938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 Shape BG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
        <p:nvSpPr>
          <p:cNvPr id="6" name="Freeform: Shape 5">
            <a:extLst>
              <a:ext uri="{FF2B5EF4-FFF2-40B4-BE49-F238E27FC236}">
                <a16:creationId xmlns:a16="http://schemas.microsoft.com/office/drawing/2014/main" id="{C9A7DCB7-BA08-4D73-A9EE-FB77731EB536}"/>
              </a:ext>
            </a:extLst>
          </p:cNvPr>
          <p:cNvSpPr/>
          <p:nvPr userDrawn="1"/>
        </p:nvSpPr>
        <p:spPr>
          <a:xfrm flipH="1">
            <a:off x="0" y="3429000"/>
            <a:ext cx="12192000" cy="3429000"/>
          </a:xfrm>
          <a:custGeom>
            <a:avLst/>
            <a:gdLst>
              <a:gd name="connsiteX0" fmla="*/ 4869282 w 12192000"/>
              <a:gd name="connsiteY0" fmla="*/ 383 h 3429000"/>
              <a:gd name="connsiteX1" fmla="*/ 3357981 w 12192000"/>
              <a:gd name="connsiteY1" fmla="*/ 73580 h 3429000"/>
              <a:gd name="connsiteX2" fmla="*/ 748519 w 12192000"/>
              <a:gd name="connsiteY2" fmla="*/ 676314 h 3429000"/>
              <a:gd name="connsiteX3" fmla="*/ 115836 w 12192000"/>
              <a:gd name="connsiteY3" fmla="*/ 1069483 h 3429000"/>
              <a:gd name="connsiteX4" fmla="*/ 0 w 12192000"/>
              <a:gd name="connsiteY4" fmla="*/ 1186440 h 3429000"/>
              <a:gd name="connsiteX5" fmla="*/ 0 w 12192000"/>
              <a:gd name="connsiteY5" fmla="*/ 3429000 h 3429000"/>
              <a:gd name="connsiteX6" fmla="*/ 12192000 w 12192000"/>
              <a:gd name="connsiteY6" fmla="*/ 3429000 h 3429000"/>
              <a:gd name="connsiteX7" fmla="*/ 12192000 w 12192000"/>
              <a:gd name="connsiteY7" fmla="*/ 1572262 h 3429000"/>
              <a:gd name="connsiteX8" fmla="*/ 12048351 w 12192000"/>
              <a:gd name="connsiteY8" fmla="*/ 1453298 h 3429000"/>
              <a:gd name="connsiteX9" fmla="*/ 10437964 w 12192000"/>
              <a:gd name="connsiteY9" fmla="*/ 762011 h 3429000"/>
              <a:gd name="connsiteX10" fmla="*/ 8649047 w 12192000"/>
              <a:gd name="connsiteY10" fmla="*/ 458503 h 3429000"/>
              <a:gd name="connsiteX11" fmla="*/ 6379508 w 12192000"/>
              <a:gd name="connsiteY11" fmla="*/ 92151 h 3429000"/>
              <a:gd name="connsiteX12" fmla="*/ 4869282 w 12192000"/>
              <a:gd name="connsiteY12" fmla="*/ 383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429000">
                <a:moveTo>
                  <a:pt x="4869282" y="383"/>
                </a:moveTo>
                <a:cubicBezTo>
                  <a:pt x="4364920" y="-3367"/>
                  <a:pt x="3860379" y="20378"/>
                  <a:pt x="3357981" y="73580"/>
                </a:cubicBezTo>
                <a:cubicBezTo>
                  <a:pt x="2486019" y="166422"/>
                  <a:pt x="1556925" y="322101"/>
                  <a:pt x="748519" y="676314"/>
                </a:cubicBezTo>
                <a:cubicBezTo>
                  <a:pt x="517138" y="777542"/>
                  <a:pt x="302225" y="904483"/>
                  <a:pt x="115836" y="1069483"/>
                </a:cubicBezTo>
                <a:lnTo>
                  <a:pt x="0" y="1186440"/>
                </a:lnTo>
                <a:lnTo>
                  <a:pt x="0" y="3429000"/>
                </a:lnTo>
                <a:lnTo>
                  <a:pt x="12192000" y="3429000"/>
                </a:lnTo>
                <a:lnTo>
                  <a:pt x="12192000" y="1572262"/>
                </a:lnTo>
                <a:lnTo>
                  <a:pt x="12048351" y="1453298"/>
                </a:lnTo>
                <a:cubicBezTo>
                  <a:pt x="11582732" y="1094803"/>
                  <a:pt x="11002851" y="897701"/>
                  <a:pt x="10437964" y="762011"/>
                </a:cubicBezTo>
                <a:cubicBezTo>
                  <a:pt x="9849513" y="620615"/>
                  <a:pt x="9245348" y="554194"/>
                  <a:pt x="8649047" y="458503"/>
                </a:cubicBezTo>
                <a:cubicBezTo>
                  <a:pt x="7890627" y="337096"/>
                  <a:pt x="7142921" y="178561"/>
                  <a:pt x="6379508" y="92151"/>
                </a:cubicBezTo>
                <a:cubicBezTo>
                  <a:pt x="5877826" y="35376"/>
                  <a:pt x="5373643" y="4132"/>
                  <a:pt x="4869282" y="383"/>
                </a:cubicBezTo>
                <a:close/>
              </a:path>
            </a:pathLst>
          </a:custGeom>
          <a:solidFill>
            <a:srgbClr val="28A7EA"/>
          </a:solidFill>
          <a:ln w="9525" cap="flat">
            <a:noFill/>
            <a:prstDash val="solid"/>
            <a:miter/>
          </a:ln>
        </p:spPr>
        <p:txBody>
          <a:bodyPr wrap="square" rtlCol="0" anchor="ctr">
            <a:noAutofit/>
          </a:bodyPr>
          <a:lstStyle/>
          <a:p>
            <a:endParaRPr lang="en-GB" dirty="0"/>
          </a:p>
        </p:txBody>
      </p:sp>
      <p:pic>
        <p:nvPicPr>
          <p:cNvPr id="3" name="Picture 2" descr="A picture containing drawing&#10;&#10;Description automatically generated">
            <a:extLst>
              <a:ext uri="{FF2B5EF4-FFF2-40B4-BE49-F238E27FC236}">
                <a16:creationId xmlns:a16="http://schemas.microsoft.com/office/drawing/2014/main" id="{B811E7E3-6672-4FFA-B3D8-88386C7BF7E3}"/>
              </a:ext>
            </a:extLst>
          </p:cNvPr>
          <p:cNvPicPr>
            <a:picLocks noChangeAspect="1"/>
          </p:cNvPicPr>
          <p:nvPr userDrawn="1"/>
        </p:nvPicPr>
        <p:blipFill>
          <a:blip r:embed="rId2"/>
          <a:stretch>
            <a:fillRect/>
          </a:stretch>
        </p:blipFill>
        <p:spPr>
          <a:xfrm>
            <a:off x="10601325" y="6225799"/>
            <a:ext cx="1171574" cy="525108"/>
          </a:xfrm>
          <a:prstGeom prst="rect">
            <a:avLst/>
          </a:prstGeom>
        </p:spPr>
      </p:pic>
    </p:spTree>
    <p:extLst>
      <p:ext uri="{BB962C8B-B14F-4D97-AF65-F5344CB8AC3E}">
        <p14:creationId xmlns:p14="http://schemas.microsoft.com/office/powerpoint/2010/main" val="10236697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 Shape BG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
        <p:nvSpPr>
          <p:cNvPr id="6" name="Freeform: Shape 5">
            <a:extLst>
              <a:ext uri="{FF2B5EF4-FFF2-40B4-BE49-F238E27FC236}">
                <a16:creationId xmlns:a16="http://schemas.microsoft.com/office/drawing/2014/main" id="{C9A7DCB7-BA08-4D73-A9EE-FB77731EB536}"/>
              </a:ext>
            </a:extLst>
          </p:cNvPr>
          <p:cNvSpPr/>
          <p:nvPr userDrawn="1"/>
        </p:nvSpPr>
        <p:spPr>
          <a:xfrm flipH="1">
            <a:off x="0" y="3429000"/>
            <a:ext cx="12192000" cy="3429000"/>
          </a:xfrm>
          <a:custGeom>
            <a:avLst/>
            <a:gdLst>
              <a:gd name="connsiteX0" fmla="*/ 4869282 w 12192000"/>
              <a:gd name="connsiteY0" fmla="*/ 383 h 3429000"/>
              <a:gd name="connsiteX1" fmla="*/ 3357981 w 12192000"/>
              <a:gd name="connsiteY1" fmla="*/ 73580 h 3429000"/>
              <a:gd name="connsiteX2" fmla="*/ 748519 w 12192000"/>
              <a:gd name="connsiteY2" fmla="*/ 676314 h 3429000"/>
              <a:gd name="connsiteX3" fmla="*/ 115836 w 12192000"/>
              <a:gd name="connsiteY3" fmla="*/ 1069483 h 3429000"/>
              <a:gd name="connsiteX4" fmla="*/ 0 w 12192000"/>
              <a:gd name="connsiteY4" fmla="*/ 1186440 h 3429000"/>
              <a:gd name="connsiteX5" fmla="*/ 0 w 12192000"/>
              <a:gd name="connsiteY5" fmla="*/ 3429000 h 3429000"/>
              <a:gd name="connsiteX6" fmla="*/ 12192000 w 12192000"/>
              <a:gd name="connsiteY6" fmla="*/ 3429000 h 3429000"/>
              <a:gd name="connsiteX7" fmla="*/ 12192000 w 12192000"/>
              <a:gd name="connsiteY7" fmla="*/ 1572262 h 3429000"/>
              <a:gd name="connsiteX8" fmla="*/ 12048351 w 12192000"/>
              <a:gd name="connsiteY8" fmla="*/ 1453298 h 3429000"/>
              <a:gd name="connsiteX9" fmla="*/ 10437964 w 12192000"/>
              <a:gd name="connsiteY9" fmla="*/ 762011 h 3429000"/>
              <a:gd name="connsiteX10" fmla="*/ 8649047 w 12192000"/>
              <a:gd name="connsiteY10" fmla="*/ 458503 h 3429000"/>
              <a:gd name="connsiteX11" fmla="*/ 6379508 w 12192000"/>
              <a:gd name="connsiteY11" fmla="*/ 92151 h 3429000"/>
              <a:gd name="connsiteX12" fmla="*/ 4869282 w 12192000"/>
              <a:gd name="connsiteY12" fmla="*/ 383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429000">
                <a:moveTo>
                  <a:pt x="4869282" y="383"/>
                </a:moveTo>
                <a:cubicBezTo>
                  <a:pt x="4364920" y="-3367"/>
                  <a:pt x="3860379" y="20378"/>
                  <a:pt x="3357981" y="73580"/>
                </a:cubicBezTo>
                <a:cubicBezTo>
                  <a:pt x="2486019" y="166422"/>
                  <a:pt x="1556925" y="322101"/>
                  <a:pt x="748519" y="676314"/>
                </a:cubicBezTo>
                <a:cubicBezTo>
                  <a:pt x="517138" y="777542"/>
                  <a:pt x="302225" y="904483"/>
                  <a:pt x="115836" y="1069483"/>
                </a:cubicBezTo>
                <a:lnTo>
                  <a:pt x="0" y="1186440"/>
                </a:lnTo>
                <a:lnTo>
                  <a:pt x="0" y="3429000"/>
                </a:lnTo>
                <a:lnTo>
                  <a:pt x="12192000" y="3429000"/>
                </a:lnTo>
                <a:lnTo>
                  <a:pt x="12192000" y="1572262"/>
                </a:lnTo>
                <a:lnTo>
                  <a:pt x="12048351" y="1453298"/>
                </a:lnTo>
                <a:cubicBezTo>
                  <a:pt x="11582732" y="1094803"/>
                  <a:pt x="11002851" y="897701"/>
                  <a:pt x="10437964" y="762011"/>
                </a:cubicBezTo>
                <a:cubicBezTo>
                  <a:pt x="9849513" y="620615"/>
                  <a:pt x="9245348" y="554194"/>
                  <a:pt x="8649047" y="458503"/>
                </a:cubicBezTo>
                <a:cubicBezTo>
                  <a:pt x="7890627" y="337096"/>
                  <a:pt x="7142921" y="178561"/>
                  <a:pt x="6379508" y="92151"/>
                </a:cubicBezTo>
                <a:cubicBezTo>
                  <a:pt x="5877826" y="35376"/>
                  <a:pt x="5373643" y="4132"/>
                  <a:pt x="4869282" y="383"/>
                </a:cubicBezTo>
                <a:close/>
              </a:path>
            </a:pathLst>
          </a:custGeom>
          <a:solidFill>
            <a:srgbClr val="2B7DD3"/>
          </a:solidFill>
          <a:ln w="9525" cap="flat">
            <a:noFill/>
            <a:prstDash val="solid"/>
            <a:miter/>
          </a:ln>
        </p:spPr>
        <p:txBody>
          <a:bodyPr wrap="square" rtlCol="0" anchor="ctr">
            <a:noAutofit/>
          </a:bodyPr>
          <a:lstStyle/>
          <a:p>
            <a:endParaRPr lang="en-GB" dirty="0"/>
          </a:p>
        </p:txBody>
      </p:sp>
      <p:pic>
        <p:nvPicPr>
          <p:cNvPr id="3" name="Picture 2" descr="A picture containing drawing&#10;&#10;Description automatically generated">
            <a:extLst>
              <a:ext uri="{FF2B5EF4-FFF2-40B4-BE49-F238E27FC236}">
                <a16:creationId xmlns:a16="http://schemas.microsoft.com/office/drawing/2014/main" id="{B811E7E3-6672-4FFA-B3D8-88386C7BF7E3}"/>
              </a:ext>
            </a:extLst>
          </p:cNvPr>
          <p:cNvPicPr>
            <a:picLocks noChangeAspect="1"/>
          </p:cNvPicPr>
          <p:nvPr userDrawn="1"/>
        </p:nvPicPr>
        <p:blipFill>
          <a:blip r:embed="rId2"/>
          <a:stretch>
            <a:fillRect/>
          </a:stretch>
        </p:blipFill>
        <p:spPr>
          <a:xfrm>
            <a:off x="10601325" y="6225799"/>
            <a:ext cx="1171574" cy="525108"/>
          </a:xfrm>
          <a:prstGeom prst="rect">
            <a:avLst/>
          </a:prstGeom>
        </p:spPr>
      </p:pic>
    </p:spTree>
    <p:extLst>
      <p:ext uri="{BB962C8B-B14F-4D97-AF65-F5344CB8AC3E}">
        <p14:creationId xmlns:p14="http://schemas.microsoft.com/office/powerpoint/2010/main" val="29735226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 Shape BG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
        <p:nvSpPr>
          <p:cNvPr id="6" name="Freeform: Shape 5">
            <a:extLst>
              <a:ext uri="{FF2B5EF4-FFF2-40B4-BE49-F238E27FC236}">
                <a16:creationId xmlns:a16="http://schemas.microsoft.com/office/drawing/2014/main" id="{C9A7DCB7-BA08-4D73-A9EE-FB77731EB536}"/>
              </a:ext>
            </a:extLst>
          </p:cNvPr>
          <p:cNvSpPr/>
          <p:nvPr userDrawn="1"/>
        </p:nvSpPr>
        <p:spPr>
          <a:xfrm flipH="1">
            <a:off x="0" y="3429000"/>
            <a:ext cx="12192000" cy="3429000"/>
          </a:xfrm>
          <a:custGeom>
            <a:avLst/>
            <a:gdLst>
              <a:gd name="connsiteX0" fmla="*/ 4869282 w 12192000"/>
              <a:gd name="connsiteY0" fmla="*/ 383 h 3429000"/>
              <a:gd name="connsiteX1" fmla="*/ 3357981 w 12192000"/>
              <a:gd name="connsiteY1" fmla="*/ 73580 h 3429000"/>
              <a:gd name="connsiteX2" fmla="*/ 748519 w 12192000"/>
              <a:gd name="connsiteY2" fmla="*/ 676314 h 3429000"/>
              <a:gd name="connsiteX3" fmla="*/ 115836 w 12192000"/>
              <a:gd name="connsiteY3" fmla="*/ 1069483 h 3429000"/>
              <a:gd name="connsiteX4" fmla="*/ 0 w 12192000"/>
              <a:gd name="connsiteY4" fmla="*/ 1186440 h 3429000"/>
              <a:gd name="connsiteX5" fmla="*/ 0 w 12192000"/>
              <a:gd name="connsiteY5" fmla="*/ 3429000 h 3429000"/>
              <a:gd name="connsiteX6" fmla="*/ 12192000 w 12192000"/>
              <a:gd name="connsiteY6" fmla="*/ 3429000 h 3429000"/>
              <a:gd name="connsiteX7" fmla="*/ 12192000 w 12192000"/>
              <a:gd name="connsiteY7" fmla="*/ 1572262 h 3429000"/>
              <a:gd name="connsiteX8" fmla="*/ 12048351 w 12192000"/>
              <a:gd name="connsiteY8" fmla="*/ 1453298 h 3429000"/>
              <a:gd name="connsiteX9" fmla="*/ 10437964 w 12192000"/>
              <a:gd name="connsiteY9" fmla="*/ 762011 h 3429000"/>
              <a:gd name="connsiteX10" fmla="*/ 8649047 w 12192000"/>
              <a:gd name="connsiteY10" fmla="*/ 458503 h 3429000"/>
              <a:gd name="connsiteX11" fmla="*/ 6379508 w 12192000"/>
              <a:gd name="connsiteY11" fmla="*/ 92151 h 3429000"/>
              <a:gd name="connsiteX12" fmla="*/ 4869282 w 12192000"/>
              <a:gd name="connsiteY12" fmla="*/ 383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429000">
                <a:moveTo>
                  <a:pt x="4869282" y="383"/>
                </a:moveTo>
                <a:cubicBezTo>
                  <a:pt x="4364920" y="-3367"/>
                  <a:pt x="3860379" y="20378"/>
                  <a:pt x="3357981" y="73580"/>
                </a:cubicBezTo>
                <a:cubicBezTo>
                  <a:pt x="2486019" y="166422"/>
                  <a:pt x="1556925" y="322101"/>
                  <a:pt x="748519" y="676314"/>
                </a:cubicBezTo>
                <a:cubicBezTo>
                  <a:pt x="517138" y="777542"/>
                  <a:pt x="302225" y="904483"/>
                  <a:pt x="115836" y="1069483"/>
                </a:cubicBezTo>
                <a:lnTo>
                  <a:pt x="0" y="1186440"/>
                </a:lnTo>
                <a:lnTo>
                  <a:pt x="0" y="3429000"/>
                </a:lnTo>
                <a:lnTo>
                  <a:pt x="12192000" y="3429000"/>
                </a:lnTo>
                <a:lnTo>
                  <a:pt x="12192000" y="1572262"/>
                </a:lnTo>
                <a:lnTo>
                  <a:pt x="12048351" y="1453298"/>
                </a:lnTo>
                <a:cubicBezTo>
                  <a:pt x="11582732" y="1094803"/>
                  <a:pt x="11002851" y="897701"/>
                  <a:pt x="10437964" y="762011"/>
                </a:cubicBezTo>
                <a:cubicBezTo>
                  <a:pt x="9849513" y="620615"/>
                  <a:pt x="9245348" y="554194"/>
                  <a:pt x="8649047" y="458503"/>
                </a:cubicBezTo>
                <a:cubicBezTo>
                  <a:pt x="7890627" y="337096"/>
                  <a:pt x="7142921" y="178561"/>
                  <a:pt x="6379508" y="92151"/>
                </a:cubicBezTo>
                <a:cubicBezTo>
                  <a:pt x="5877826" y="35376"/>
                  <a:pt x="5373643" y="4132"/>
                  <a:pt x="4869282" y="383"/>
                </a:cubicBezTo>
                <a:close/>
              </a:path>
            </a:pathLst>
          </a:custGeom>
          <a:solidFill>
            <a:srgbClr val="038288"/>
          </a:solidFill>
          <a:ln w="9525" cap="flat">
            <a:noFill/>
            <a:prstDash val="solid"/>
            <a:miter/>
          </a:ln>
        </p:spPr>
        <p:txBody>
          <a:bodyPr wrap="square" rtlCol="0" anchor="ctr">
            <a:noAutofit/>
          </a:bodyPr>
          <a:lstStyle/>
          <a:p>
            <a:endParaRPr lang="en-GB" dirty="0"/>
          </a:p>
        </p:txBody>
      </p:sp>
      <p:pic>
        <p:nvPicPr>
          <p:cNvPr id="3" name="Picture 2" descr="A picture containing drawing&#10;&#10;Description automatically generated">
            <a:extLst>
              <a:ext uri="{FF2B5EF4-FFF2-40B4-BE49-F238E27FC236}">
                <a16:creationId xmlns:a16="http://schemas.microsoft.com/office/drawing/2014/main" id="{B811E7E3-6672-4FFA-B3D8-88386C7BF7E3}"/>
              </a:ext>
            </a:extLst>
          </p:cNvPr>
          <p:cNvPicPr>
            <a:picLocks noChangeAspect="1"/>
          </p:cNvPicPr>
          <p:nvPr userDrawn="1"/>
        </p:nvPicPr>
        <p:blipFill>
          <a:blip r:embed="rId2"/>
          <a:stretch>
            <a:fillRect/>
          </a:stretch>
        </p:blipFill>
        <p:spPr>
          <a:xfrm>
            <a:off x="10601325" y="6225799"/>
            <a:ext cx="1171574" cy="525108"/>
          </a:xfrm>
          <a:prstGeom prst="rect">
            <a:avLst/>
          </a:prstGeom>
        </p:spPr>
      </p:pic>
    </p:spTree>
    <p:extLst>
      <p:ext uri="{BB962C8B-B14F-4D97-AF65-F5344CB8AC3E}">
        <p14:creationId xmlns:p14="http://schemas.microsoft.com/office/powerpoint/2010/main" val="30301731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 Shape BG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
        <p:nvSpPr>
          <p:cNvPr id="6" name="Freeform: Shape 5">
            <a:extLst>
              <a:ext uri="{FF2B5EF4-FFF2-40B4-BE49-F238E27FC236}">
                <a16:creationId xmlns:a16="http://schemas.microsoft.com/office/drawing/2014/main" id="{C9A7DCB7-BA08-4D73-A9EE-FB77731EB536}"/>
              </a:ext>
            </a:extLst>
          </p:cNvPr>
          <p:cNvSpPr/>
          <p:nvPr userDrawn="1"/>
        </p:nvSpPr>
        <p:spPr>
          <a:xfrm flipH="1">
            <a:off x="0" y="3429000"/>
            <a:ext cx="12192000" cy="3429000"/>
          </a:xfrm>
          <a:custGeom>
            <a:avLst/>
            <a:gdLst>
              <a:gd name="connsiteX0" fmla="*/ 4869282 w 12192000"/>
              <a:gd name="connsiteY0" fmla="*/ 383 h 3429000"/>
              <a:gd name="connsiteX1" fmla="*/ 3357981 w 12192000"/>
              <a:gd name="connsiteY1" fmla="*/ 73580 h 3429000"/>
              <a:gd name="connsiteX2" fmla="*/ 748519 w 12192000"/>
              <a:gd name="connsiteY2" fmla="*/ 676314 h 3429000"/>
              <a:gd name="connsiteX3" fmla="*/ 115836 w 12192000"/>
              <a:gd name="connsiteY3" fmla="*/ 1069483 h 3429000"/>
              <a:gd name="connsiteX4" fmla="*/ 0 w 12192000"/>
              <a:gd name="connsiteY4" fmla="*/ 1186440 h 3429000"/>
              <a:gd name="connsiteX5" fmla="*/ 0 w 12192000"/>
              <a:gd name="connsiteY5" fmla="*/ 3429000 h 3429000"/>
              <a:gd name="connsiteX6" fmla="*/ 12192000 w 12192000"/>
              <a:gd name="connsiteY6" fmla="*/ 3429000 h 3429000"/>
              <a:gd name="connsiteX7" fmla="*/ 12192000 w 12192000"/>
              <a:gd name="connsiteY7" fmla="*/ 1572262 h 3429000"/>
              <a:gd name="connsiteX8" fmla="*/ 12048351 w 12192000"/>
              <a:gd name="connsiteY8" fmla="*/ 1453298 h 3429000"/>
              <a:gd name="connsiteX9" fmla="*/ 10437964 w 12192000"/>
              <a:gd name="connsiteY9" fmla="*/ 762011 h 3429000"/>
              <a:gd name="connsiteX10" fmla="*/ 8649047 w 12192000"/>
              <a:gd name="connsiteY10" fmla="*/ 458503 h 3429000"/>
              <a:gd name="connsiteX11" fmla="*/ 6379508 w 12192000"/>
              <a:gd name="connsiteY11" fmla="*/ 92151 h 3429000"/>
              <a:gd name="connsiteX12" fmla="*/ 4869282 w 12192000"/>
              <a:gd name="connsiteY12" fmla="*/ 383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429000">
                <a:moveTo>
                  <a:pt x="4869282" y="383"/>
                </a:moveTo>
                <a:cubicBezTo>
                  <a:pt x="4364920" y="-3367"/>
                  <a:pt x="3860379" y="20378"/>
                  <a:pt x="3357981" y="73580"/>
                </a:cubicBezTo>
                <a:cubicBezTo>
                  <a:pt x="2486019" y="166422"/>
                  <a:pt x="1556925" y="322101"/>
                  <a:pt x="748519" y="676314"/>
                </a:cubicBezTo>
                <a:cubicBezTo>
                  <a:pt x="517138" y="777542"/>
                  <a:pt x="302225" y="904483"/>
                  <a:pt x="115836" y="1069483"/>
                </a:cubicBezTo>
                <a:lnTo>
                  <a:pt x="0" y="1186440"/>
                </a:lnTo>
                <a:lnTo>
                  <a:pt x="0" y="3429000"/>
                </a:lnTo>
                <a:lnTo>
                  <a:pt x="12192000" y="3429000"/>
                </a:lnTo>
                <a:lnTo>
                  <a:pt x="12192000" y="1572262"/>
                </a:lnTo>
                <a:lnTo>
                  <a:pt x="12048351" y="1453298"/>
                </a:lnTo>
                <a:cubicBezTo>
                  <a:pt x="11582732" y="1094803"/>
                  <a:pt x="11002851" y="897701"/>
                  <a:pt x="10437964" y="762011"/>
                </a:cubicBezTo>
                <a:cubicBezTo>
                  <a:pt x="9849513" y="620615"/>
                  <a:pt x="9245348" y="554194"/>
                  <a:pt x="8649047" y="458503"/>
                </a:cubicBezTo>
                <a:cubicBezTo>
                  <a:pt x="7890627" y="337096"/>
                  <a:pt x="7142921" y="178561"/>
                  <a:pt x="6379508" y="92151"/>
                </a:cubicBezTo>
                <a:cubicBezTo>
                  <a:pt x="5877826" y="35376"/>
                  <a:pt x="5373643" y="4132"/>
                  <a:pt x="4869282" y="383"/>
                </a:cubicBezTo>
                <a:close/>
              </a:path>
            </a:pathLst>
          </a:custGeom>
          <a:solidFill>
            <a:srgbClr val="37C5CF"/>
          </a:solidFill>
          <a:ln w="9525" cap="flat">
            <a:noFill/>
            <a:prstDash val="solid"/>
            <a:miter/>
          </a:ln>
        </p:spPr>
        <p:txBody>
          <a:bodyPr wrap="square" rtlCol="0" anchor="ctr">
            <a:noAutofit/>
          </a:bodyPr>
          <a:lstStyle/>
          <a:p>
            <a:endParaRPr lang="en-GB" dirty="0"/>
          </a:p>
        </p:txBody>
      </p:sp>
      <p:pic>
        <p:nvPicPr>
          <p:cNvPr id="3" name="Picture 2" descr="A picture containing drawing&#10;&#10;Description automatically generated">
            <a:extLst>
              <a:ext uri="{FF2B5EF4-FFF2-40B4-BE49-F238E27FC236}">
                <a16:creationId xmlns:a16="http://schemas.microsoft.com/office/drawing/2014/main" id="{B811E7E3-6672-4FFA-B3D8-88386C7BF7E3}"/>
              </a:ext>
            </a:extLst>
          </p:cNvPr>
          <p:cNvPicPr>
            <a:picLocks noChangeAspect="1"/>
          </p:cNvPicPr>
          <p:nvPr userDrawn="1"/>
        </p:nvPicPr>
        <p:blipFill>
          <a:blip r:embed="rId2"/>
          <a:stretch>
            <a:fillRect/>
          </a:stretch>
        </p:blipFill>
        <p:spPr>
          <a:xfrm>
            <a:off x="10601325" y="6225799"/>
            <a:ext cx="1171574" cy="525108"/>
          </a:xfrm>
          <a:prstGeom prst="rect">
            <a:avLst/>
          </a:prstGeom>
        </p:spPr>
      </p:pic>
    </p:spTree>
    <p:extLst>
      <p:ext uri="{BB962C8B-B14F-4D97-AF65-F5344CB8AC3E}">
        <p14:creationId xmlns:p14="http://schemas.microsoft.com/office/powerpoint/2010/main" val="34583585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 Shape BG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
        <p:nvSpPr>
          <p:cNvPr id="6" name="Freeform: Shape 5">
            <a:extLst>
              <a:ext uri="{FF2B5EF4-FFF2-40B4-BE49-F238E27FC236}">
                <a16:creationId xmlns:a16="http://schemas.microsoft.com/office/drawing/2014/main" id="{C9A7DCB7-BA08-4D73-A9EE-FB77731EB536}"/>
              </a:ext>
            </a:extLst>
          </p:cNvPr>
          <p:cNvSpPr/>
          <p:nvPr userDrawn="1"/>
        </p:nvSpPr>
        <p:spPr>
          <a:xfrm flipH="1">
            <a:off x="0" y="3429000"/>
            <a:ext cx="12192000" cy="3429000"/>
          </a:xfrm>
          <a:custGeom>
            <a:avLst/>
            <a:gdLst>
              <a:gd name="connsiteX0" fmla="*/ 4869282 w 12192000"/>
              <a:gd name="connsiteY0" fmla="*/ 383 h 3429000"/>
              <a:gd name="connsiteX1" fmla="*/ 3357981 w 12192000"/>
              <a:gd name="connsiteY1" fmla="*/ 73580 h 3429000"/>
              <a:gd name="connsiteX2" fmla="*/ 748519 w 12192000"/>
              <a:gd name="connsiteY2" fmla="*/ 676314 h 3429000"/>
              <a:gd name="connsiteX3" fmla="*/ 115836 w 12192000"/>
              <a:gd name="connsiteY3" fmla="*/ 1069483 h 3429000"/>
              <a:gd name="connsiteX4" fmla="*/ 0 w 12192000"/>
              <a:gd name="connsiteY4" fmla="*/ 1186440 h 3429000"/>
              <a:gd name="connsiteX5" fmla="*/ 0 w 12192000"/>
              <a:gd name="connsiteY5" fmla="*/ 3429000 h 3429000"/>
              <a:gd name="connsiteX6" fmla="*/ 12192000 w 12192000"/>
              <a:gd name="connsiteY6" fmla="*/ 3429000 h 3429000"/>
              <a:gd name="connsiteX7" fmla="*/ 12192000 w 12192000"/>
              <a:gd name="connsiteY7" fmla="*/ 1572262 h 3429000"/>
              <a:gd name="connsiteX8" fmla="*/ 12048351 w 12192000"/>
              <a:gd name="connsiteY8" fmla="*/ 1453298 h 3429000"/>
              <a:gd name="connsiteX9" fmla="*/ 10437964 w 12192000"/>
              <a:gd name="connsiteY9" fmla="*/ 762011 h 3429000"/>
              <a:gd name="connsiteX10" fmla="*/ 8649047 w 12192000"/>
              <a:gd name="connsiteY10" fmla="*/ 458503 h 3429000"/>
              <a:gd name="connsiteX11" fmla="*/ 6379508 w 12192000"/>
              <a:gd name="connsiteY11" fmla="*/ 92151 h 3429000"/>
              <a:gd name="connsiteX12" fmla="*/ 4869282 w 12192000"/>
              <a:gd name="connsiteY12" fmla="*/ 383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429000">
                <a:moveTo>
                  <a:pt x="4869282" y="383"/>
                </a:moveTo>
                <a:cubicBezTo>
                  <a:pt x="4364920" y="-3367"/>
                  <a:pt x="3860379" y="20378"/>
                  <a:pt x="3357981" y="73580"/>
                </a:cubicBezTo>
                <a:cubicBezTo>
                  <a:pt x="2486019" y="166422"/>
                  <a:pt x="1556925" y="322101"/>
                  <a:pt x="748519" y="676314"/>
                </a:cubicBezTo>
                <a:cubicBezTo>
                  <a:pt x="517138" y="777542"/>
                  <a:pt x="302225" y="904483"/>
                  <a:pt x="115836" y="1069483"/>
                </a:cubicBezTo>
                <a:lnTo>
                  <a:pt x="0" y="1186440"/>
                </a:lnTo>
                <a:lnTo>
                  <a:pt x="0" y="3429000"/>
                </a:lnTo>
                <a:lnTo>
                  <a:pt x="12192000" y="3429000"/>
                </a:lnTo>
                <a:lnTo>
                  <a:pt x="12192000" y="1572262"/>
                </a:lnTo>
                <a:lnTo>
                  <a:pt x="12048351" y="1453298"/>
                </a:lnTo>
                <a:cubicBezTo>
                  <a:pt x="11582732" y="1094803"/>
                  <a:pt x="11002851" y="897701"/>
                  <a:pt x="10437964" y="762011"/>
                </a:cubicBezTo>
                <a:cubicBezTo>
                  <a:pt x="9849513" y="620615"/>
                  <a:pt x="9245348" y="554194"/>
                  <a:pt x="8649047" y="458503"/>
                </a:cubicBezTo>
                <a:cubicBezTo>
                  <a:pt x="7890627" y="337096"/>
                  <a:pt x="7142921" y="178561"/>
                  <a:pt x="6379508" y="92151"/>
                </a:cubicBezTo>
                <a:cubicBezTo>
                  <a:pt x="5877826" y="35376"/>
                  <a:pt x="5373643" y="4132"/>
                  <a:pt x="4869282" y="383"/>
                </a:cubicBezTo>
                <a:close/>
              </a:path>
            </a:pathLst>
          </a:custGeom>
          <a:solidFill>
            <a:srgbClr val="7C83EB"/>
          </a:solidFill>
          <a:ln w="9525" cap="flat">
            <a:noFill/>
            <a:prstDash val="solid"/>
            <a:miter/>
          </a:ln>
        </p:spPr>
        <p:txBody>
          <a:bodyPr wrap="square" rtlCol="0" anchor="ctr">
            <a:noAutofit/>
          </a:bodyPr>
          <a:lstStyle/>
          <a:p>
            <a:endParaRPr lang="en-GB" dirty="0"/>
          </a:p>
        </p:txBody>
      </p:sp>
      <p:pic>
        <p:nvPicPr>
          <p:cNvPr id="3" name="Picture 2" descr="A picture containing drawing&#10;&#10;Description automatically generated">
            <a:extLst>
              <a:ext uri="{FF2B5EF4-FFF2-40B4-BE49-F238E27FC236}">
                <a16:creationId xmlns:a16="http://schemas.microsoft.com/office/drawing/2014/main" id="{B811E7E3-6672-4FFA-B3D8-88386C7BF7E3}"/>
              </a:ext>
            </a:extLst>
          </p:cNvPr>
          <p:cNvPicPr>
            <a:picLocks noChangeAspect="1"/>
          </p:cNvPicPr>
          <p:nvPr userDrawn="1"/>
        </p:nvPicPr>
        <p:blipFill>
          <a:blip r:embed="rId2"/>
          <a:stretch>
            <a:fillRect/>
          </a:stretch>
        </p:blipFill>
        <p:spPr>
          <a:xfrm>
            <a:off x="10601325" y="6225799"/>
            <a:ext cx="1171574" cy="525108"/>
          </a:xfrm>
          <a:prstGeom prst="rect">
            <a:avLst/>
          </a:prstGeom>
        </p:spPr>
      </p:pic>
    </p:spTree>
    <p:extLst>
      <p:ext uri="{BB962C8B-B14F-4D97-AF65-F5344CB8AC3E}">
        <p14:creationId xmlns:p14="http://schemas.microsoft.com/office/powerpoint/2010/main" val="16803198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Title + Shape BG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
        <p:nvSpPr>
          <p:cNvPr id="6" name="Freeform: Shape 5">
            <a:extLst>
              <a:ext uri="{FF2B5EF4-FFF2-40B4-BE49-F238E27FC236}">
                <a16:creationId xmlns:a16="http://schemas.microsoft.com/office/drawing/2014/main" id="{C9A7DCB7-BA08-4D73-A9EE-FB77731EB536}"/>
              </a:ext>
            </a:extLst>
          </p:cNvPr>
          <p:cNvSpPr/>
          <p:nvPr userDrawn="1"/>
        </p:nvSpPr>
        <p:spPr>
          <a:xfrm flipH="1">
            <a:off x="0" y="3429000"/>
            <a:ext cx="12192000" cy="3429000"/>
          </a:xfrm>
          <a:custGeom>
            <a:avLst/>
            <a:gdLst>
              <a:gd name="connsiteX0" fmla="*/ 4869282 w 12192000"/>
              <a:gd name="connsiteY0" fmla="*/ 383 h 3429000"/>
              <a:gd name="connsiteX1" fmla="*/ 3357981 w 12192000"/>
              <a:gd name="connsiteY1" fmla="*/ 73580 h 3429000"/>
              <a:gd name="connsiteX2" fmla="*/ 748519 w 12192000"/>
              <a:gd name="connsiteY2" fmla="*/ 676314 h 3429000"/>
              <a:gd name="connsiteX3" fmla="*/ 115836 w 12192000"/>
              <a:gd name="connsiteY3" fmla="*/ 1069483 h 3429000"/>
              <a:gd name="connsiteX4" fmla="*/ 0 w 12192000"/>
              <a:gd name="connsiteY4" fmla="*/ 1186440 h 3429000"/>
              <a:gd name="connsiteX5" fmla="*/ 0 w 12192000"/>
              <a:gd name="connsiteY5" fmla="*/ 3429000 h 3429000"/>
              <a:gd name="connsiteX6" fmla="*/ 12192000 w 12192000"/>
              <a:gd name="connsiteY6" fmla="*/ 3429000 h 3429000"/>
              <a:gd name="connsiteX7" fmla="*/ 12192000 w 12192000"/>
              <a:gd name="connsiteY7" fmla="*/ 1572262 h 3429000"/>
              <a:gd name="connsiteX8" fmla="*/ 12048351 w 12192000"/>
              <a:gd name="connsiteY8" fmla="*/ 1453298 h 3429000"/>
              <a:gd name="connsiteX9" fmla="*/ 10437964 w 12192000"/>
              <a:gd name="connsiteY9" fmla="*/ 762011 h 3429000"/>
              <a:gd name="connsiteX10" fmla="*/ 8649047 w 12192000"/>
              <a:gd name="connsiteY10" fmla="*/ 458503 h 3429000"/>
              <a:gd name="connsiteX11" fmla="*/ 6379508 w 12192000"/>
              <a:gd name="connsiteY11" fmla="*/ 92151 h 3429000"/>
              <a:gd name="connsiteX12" fmla="*/ 4869282 w 12192000"/>
              <a:gd name="connsiteY12" fmla="*/ 383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429000">
                <a:moveTo>
                  <a:pt x="4869282" y="383"/>
                </a:moveTo>
                <a:cubicBezTo>
                  <a:pt x="4364920" y="-3367"/>
                  <a:pt x="3860379" y="20378"/>
                  <a:pt x="3357981" y="73580"/>
                </a:cubicBezTo>
                <a:cubicBezTo>
                  <a:pt x="2486019" y="166422"/>
                  <a:pt x="1556925" y="322101"/>
                  <a:pt x="748519" y="676314"/>
                </a:cubicBezTo>
                <a:cubicBezTo>
                  <a:pt x="517138" y="777542"/>
                  <a:pt x="302225" y="904483"/>
                  <a:pt x="115836" y="1069483"/>
                </a:cubicBezTo>
                <a:lnTo>
                  <a:pt x="0" y="1186440"/>
                </a:lnTo>
                <a:lnTo>
                  <a:pt x="0" y="3429000"/>
                </a:lnTo>
                <a:lnTo>
                  <a:pt x="12192000" y="3429000"/>
                </a:lnTo>
                <a:lnTo>
                  <a:pt x="12192000" y="1572262"/>
                </a:lnTo>
                <a:lnTo>
                  <a:pt x="12048351" y="1453298"/>
                </a:lnTo>
                <a:cubicBezTo>
                  <a:pt x="11582732" y="1094803"/>
                  <a:pt x="11002851" y="897701"/>
                  <a:pt x="10437964" y="762011"/>
                </a:cubicBezTo>
                <a:cubicBezTo>
                  <a:pt x="9849513" y="620615"/>
                  <a:pt x="9245348" y="554194"/>
                  <a:pt x="8649047" y="458503"/>
                </a:cubicBezTo>
                <a:cubicBezTo>
                  <a:pt x="7890627" y="337096"/>
                  <a:pt x="7142921" y="178561"/>
                  <a:pt x="6379508" y="92151"/>
                </a:cubicBezTo>
                <a:cubicBezTo>
                  <a:pt x="5877826" y="35376"/>
                  <a:pt x="5373643" y="4132"/>
                  <a:pt x="4869282" y="383"/>
                </a:cubicBezTo>
                <a:close/>
              </a:path>
            </a:pathLst>
          </a:custGeom>
          <a:solidFill>
            <a:srgbClr val="1A9BA1"/>
          </a:solidFill>
          <a:ln w="9525" cap="flat">
            <a:noFill/>
            <a:prstDash val="solid"/>
            <a:miter/>
          </a:ln>
        </p:spPr>
        <p:txBody>
          <a:bodyPr wrap="square" rtlCol="0" anchor="ctr">
            <a:noAutofit/>
          </a:bodyPr>
          <a:lstStyle/>
          <a:p>
            <a:endParaRPr lang="en-GB" dirty="0"/>
          </a:p>
        </p:txBody>
      </p:sp>
      <p:pic>
        <p:nvPicPr>
          <p:cNvPr id="3" name="Picture 2" descr="A picture containing drawing&#10;&#10;Description automatically generated">
            <a:extLst>
              <a:ext uri="{FF2B5EF4-FFF2-40B4-BE49-F238E27FC236}">
                <a16:creationId xmlns:a16="http://schemas.microsoft.com/office/drawing/2014/main" id="{B811E7E3-6672-4FFA-B3D8-88386C7BF7E3}"/>
              </a:ext>
            </a:extLst>
          </p:cNvPr>
          <p:cNvPicPr>
            <a:picLocks noChangeAspect="1"/>
          </p:cNvPicPr>
          <p:nvPr userDrawn="1"/>
        </p:nvPicPr>
        <p:blipFill>
          <a:blip r:embed="rId2"/>
          <a:stretch>
            <a:fillRect/>
          </a:stretch>
        </p:blipFill>
        <p:spPr>
          <a:xfrm>
            <a:off x="10601325" y="6225799"/>
            <a:ext cx="1171574" cy="525108"/>
          </a:xfrm>
          <a:prstGeom prst="rect">
            <a:avLst/>
          </a:prstGeom>
        </p:spPr>
      </p:pic>
    </p:spTree>
    <p:extLst>
      <p:ext uri="{BB962C8B-B14F-4D97-AF65-F5344CB8AC3E}">
        <p14:creationId xmlns:p14="http://schemas.microsoft.com/office/powerpoint/2010/main" val="13912710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le + Shape BG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
        <p:nvSpPr>
          <p:cNvPr id="6" name="Freeform: Shape 5">
            <a:extLst>
              <a:ext uri="{FF2B5EF4-FFF2-40B4-BE49-F238E27FC236}">
                <a16:creationId xmlns:a16="http://schemas.microsoft.com/office/drawing/2014/main" id="{C9A7DCB7-BA08-4D73-A9EE-FB77731EB536}"/>
              </a:ext>
            </a:extLst>
          </p:cNvPr>
          <p:cNvSpPr/>
          <p:nvPr userDrawn="1"/>
        </p:nvSpPr>
        <p:spPr>
          <a:xfrm flipH="1">
            <a:off x="0" y="3429000"/>
            <a:ext cx="12192000" cy="3429000"/>
          </a:xfrm>
          <a:custGeom>
            <a:avLst/>
            <a:gdLst>
              <a:gd name="connsiteX0" fmla="*/ 4869282 w 12192000"/>
              <a:gd name="connsiteY0" fmla="*/ 383 h 3429000"/>
              <a:gd name="connsiteX1" fmla="*/ 3357981 w 12192000"/>
              <a:gd name="connsiteY1" fmla="*/ 73580 h 3429000"/>
              <a:gd name="connsiteX2" fmla="*/ 748519 w 12192000"/>
              <a:gd name="connsiteY2" fmla="*/ 676314 h 3429000"/>
              <a:gd name="connsiteX3" fmla="*/ 115836 w 12192000"/>
              <a:gd name="connsiteY3" fmla="*/ 1069483 h 3429000"/>
              <a:gd name="connsiteX4" fmla="*/ 0 w 12192000"/>
              <a:gd name="connsiteY4" fmla="*/ 1186440 h 3429000"/>
              <a:gd name="connsiteX5" fmla="*/ 0 w 12192000"/>
              <a:gd name="connsiteY5" fmla="*/ 3429000 h 3429000"/>
              <a:gd name="connsiteX6" fmla="*/ 12192000 w 12192000"/>
              <a:gd name="connsiteY6" fmla="*/ 3429000 h 3429000"/>
              <a:gd name="connsiteX7" fmla="*/ 12192000 w 12192000"/>
              <a:gd name="connsiteY7" fmla="*/ 1572262 h 3429000"/>
              <a:gd name="connsiteX8" fmla="*/ 12048351 w 12192000"/>
              <a:gd name="connsiteY8" fmla="*/ 1453298 h 3429000"/>
              <a:gd name="connsiteX9" fmla="*/ 10437964 w 12192000"/>
              <a:gd name="connsiteY9" fmla="*/ 762011 h 3429000"/>
              <a:gd name="connsiteX10" fmla="*/ 8649047 w 12192000"/>
              <a:gd name="connsiteY10" fmla="*/ 458503 h 3429000"/>
              <a:gd name="connsiteX11" fmla="*/ 6379508 w 12192000"/>
              <a:gd name="connsiteY11" fmla="*/ 92151 h 3429000"/>
              <a:gd name="connsiteX12" fmla="*/ 4869282 w 12192000"/>
              <a:gd name="connsiteY12" fmla="*/ 383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429000">
                <a:moveTo>
                  <a:pt x="4869282" y="383"/>
                </a:moveTo>
                <a:cubicBezTo>
                  <a:pt x="4364920" y="-3367"/>
                  <a:pt x="3860379" y="20378"/>
                  <a:pt x="3357981" y="73580"/>
                </a:cubicBezTo>
                <a:cubicBezTo>
                  <a:pt x="2486019" y="166422"/>
                  <a:pt x="1556925" y="322101"/>
                  <a:pt x="748519" y="676314"/>
                </a:cubicBezTo>
                <a:cubicBezTo>
                  <a:pt x="517138" y="777542"/>
                  <a:pt x="302225" y="904483"/>
                  <a:pt x="115836" y="1069483"/>
                </a:cubicBezTo>
                <a:lnTo>
                  <a:pt x="0" y="1186440"/>
                </a:lnTo>
                <a:lnTo>
                  <a:pt x="0" y="3429000"/>
                </a:lnTo>
                <a:lnTo>
                  <a:pt x="12192000" y="3429000"/>
                </a:lnTo>
                <a:lnTo>
                  <a:pt x="12192000" y="1572262"/>
                </a:lnTo>
                <a:lnTo>
                  <a:pt x="12048351" y="1453298"/>
                </a:lnTo>
                <a:cubicBezTo>
                  <a:pt x="11582732" y="1094803"/>
                  <a:pt x="11002851" y="897701"/>
                  <a:pt x="10437964" y="762011"/>
                </a:cubicBezTo>
                <a:cubicBezTo>
                  <a:pt x="9849513" y="620615"/>
                  <a:pt x="9245348" y="554194"/>
                  <a:pt x="8649047" y="458503"/>
                </a:cubicBezTo>
                <a:cubicBezTo>
                  <a:pt x="7890627" y="337096"/>
                  <a:pt x="7142921" y="178561"/>
                  <a:pt x="6379508" y="92151"/>
                </a:cubicBezTo>
                <a:cubicBezTo>
                  <a:pt x="5877826" y="35376"/>
                  <a:pt x="5373643" y="4132"/>
                  <a:pt x="4869282" y="383"/>
                </a:cubicBezTo>
                <a:close/>
              </a:path>
            </a:pathLst>
          </a:custGeom>
          <a:solidFill>
            <a:srgbClr val="9532C0"/>
          </a:solidFill>
          <a:ln w="9525" cap="flat">
            <a:noFill/>
            <a:prstDash val="solid"/>
            <a:miter/>
          </a:ln>
        </p:spPr>
        <p:txBody>
          <a:bodyPr wrap="square" rtlCol="0" anchor="ctr">
            <a:noAutofit/>
          </a:bodyPr>
          <a:lstStyle/>
          <a:p>
            <a:endParaRPr lang="en-GB" dirty="0"/>
          </a:p>
        </p:txBody>
      </p:sp>
      <p:pic>
        <p:nvPicPr>
          <p:cNvPr id="3" name="Picture 2" descr="A picture containing drawing&#10;&#10;Description automatically generated">
            <a:extLst>
              <a:ext uri="{FF2B5EF4-FFF2-40B4-BE49-F238E27FC236}">
                <a16:creationId xmlns:a16="http://schemas.microsoft.com/office/drawing/2014/main" id="{B811E7E3-6672-4FFA-B3D8-88386C7BF7E3}"/>
              </a:ext>
            </a:extLst>
          </p:cNvPr>
          <p:cNvPicPr>
            <a:picLocks noChangeAspect="1"/>
          </p:cNvPicPr>
          <p:nvPr userDrawn="1"/>
        </p:nvPicPr>
        <p:blipFill>
          <a:blip r:embed="rId2"/>
          <a:stretch>
            <a:fillRect/>
          </a:stretch>
        </p:blipFill>
        <p:spPr>
          <a:xfrm>
            <a:off x="10601325" y="6225799"/>
            <a:ext cx="1171574" cy="525108"/>
          </a:xfrm>
          <a:prstGeom prst="rect">
            <a:avLst/>
          </a:prstGeom>
        </p:spPr>
      </p:pic>
    </p:spTree>
    <p:extLst>
      <p:ext uri="{BB962C8B-B14F-4D97-AF65-F5344CB8AC3E}">
        <p14:creationId xmlns:p14="http://schemas.microsoft.com/office/powerpoint/2010/main" val="22669815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accent2"/>
                </a:solidFill>
              </a:defRPr>
            </a:lvl1pPr>
          </a:lstStyle>
          <a:p>
            <a:r>
              <a:rPr lang="en-US" dirty="0"/>
              <a:t>Click to edit Master title style</a:t>
            </a:r>
          </a:p>
        </p:txBody>
      </p:sp>
      <p:pic>
        <p:nvPicPr>
          <p:cNvPr id="4" name="Picture 3" descr="A picture containing drawing&#10;&#10;Description automatically generated">
            <a:extLst>
              <a:ext uri="{FF2B5EF4-FFF2-40B4-BE49-F238E27FC236}">
                <a16:creationId xmlns:a16="http://schemas.microsoft.com/office/drawing/2014/main" id="{C33BEFBC-061C-45AD-A645-215F493F7DC3}"/>
              </a:ext>
            </a:extLst>
          </p:cNvPr>
          <p:cNvPicPr>
            <a:picLocks noChangeAspect="1"/>
          </p:cNvPicPr>
          <p:nvPr userDrawn="1"/>
        </p:nvPicPr>
        <p:blipFill>
          <a:blip r:embed="rId2"/>
          <a:stretch>
            <a:fillRect/>
          </a:stretch>
        </p:blipFill>
        <p:spPr>
          <a:xfrm>
            <a:off x="10601325" y="6225800"/>
            <a:ext cx="1171574" cy="525108"/>
          </a:xfrm>
          <a:prstGeom prst="rect">
            <a:avLst/>
          </a:prstGeom>
        </p:spPr>
      </p:pic>
    </p:spTree>
    <p:extLst>
      <p:ext uri="{BB962C8B-B14F-4D97-AF65-F5344CB8AC3E}">
        <p14:creationId xmlns:p14="http://schemas.microsoft.com/office/powerpoint/2010/main" val="38314403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mall title - half page">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solidFill>
                  <a:schemeClr val="accent2"/>
                </a:solidFill>
                <a:latin typeface="+mj-lt"/>
                <a:cs typeface="Segoe UI" panose="020B0502040204020203" pitchFamily="34" charset="0"/>
              </a:defRPr>
            </a:lvl1pPr>
          </a:lstStyle>
          <a:p>
            <a:r>
              <a:rPr lang="en-US" dirty="0"/>
              <a:t>Click to edit Master title style</a:t>
            </a:r>
          </a:p>
        </p:txBody>
      </p:sp>
      <p:pic>
        <p:nvPicPr>
          <p:cNvPr id="4" name="Picture 3" descr="A picture containing drawing&#10;&#10;Description automatically generated">
            <a:extLst>
              <a:ext uri="{FF2B5EF4-FFF2-40B4-BE49-F238E27FC236}">
                <a16:creationId xmlns:a16="http://schemas.microsoft.com/office/drawing/2014/main" id="{BE0A2F0E-733A-49B5-8CBD-5A15F3EBCB50}"/>
              </a:ext>
            </a:extLst>
          </p:cNvPr>
          <p:cNvPicPr>
            <a:picLocks noChangeAspect="1"/>
          </p:cNvPicPr>
          <p:nvPr userDrawn="1"/>
        </p:nvPicPr>
        <p:blipFill>
          <a:blip r:embed="rId2"/>
          <a:stretch>
            <a:fillRect/>
          </a:stretch>
        </p:blipFill>
        <p:spPr>
          <a:xfrm>
            <a:off x="10601325" y="6225800"/>
            <a:ext cx="1171574" cy="525108"/>
          </a:xfrm>
          <a:prstGeom prst="rect">
            <a:avLst/>
          </a:prstGeom>
        </p:spPr>
      </p:pic>
    </p:spTree>
    <p:extLst>
      <p:ext uri="{BB962C8B-B14F-4D97-AF65-F5344CB8AC3E}">
        <p14:creationId xmlns:p14="http://schemas.microsoft.com/office/powerpoint/2010/main" val="17697809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pic>
        <p:nvPicPr>
          <p:cNvPr id="3" name="Picture 2" descr="A picture containing drawing&#10;&#10;Description automatically generated">
            <a:extLst>
              <a:ext uri="{FF2B5EF4-FFF2-40B4-BE49-F238E27FC236}">
                <a16:creationId xmlns:a16="http://schemas.microsoft.com/office/drawing/2014/main" id="{00CCF781-2B77-4E40-B632-24141FFDBC32}"/>
              </a:ext>
            </a:extLst>
          </p:cNvPr>
          <p:cNvPicPr>
            <a:picLocks noChangeAspect="1"/>
          </p:cNvPicPr>
          <p:nvPr userDrawn="1"/>
        </p:nvPicPr>
        <p:blipFill>
          <a:blip r:embed="rId2"/>
          <a:stretch>
            <a:fillRect/>
          </a:stretch>
        </p:blipFill>
        <p:spPr>
          <a:xfrm>
            <a:off x="10601325" y="6225800"/>
            <a:ext cx="1171574" cy="525108"/>
          </a:xfrm>
          <a:prstGeom prst="rect">
            <a:avLst/>
          </a:prstGeom>
        </p:spPr>
      </p:pic>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51FF347-4624-4FC5-AF59-09063743FB96}"/>
              </a:ext>
            </a:extLst>
          </p:cNvPr>
          <p:cNvSpPr/>
          <p:nvPr userDrawn="1"/>
        </p:nvSpPr>
        <p:spPr>
          <a:xfrm rot="5400000" flipH="1">
            <a:off x="4843041" y="-479610"/>
            <a:ext cx="6869349" cy="7828568"/>
          </a:xfrm>
          <a:custGeom>
            <a:avLst/>
            <a:gdLst>
              <a:gd name="connsiteX0" fmla="*/ 6857999 w 6857999"/>
              <a:gd name="connsiteY0" fmla="*/ 7333735 h 7815633"/>
              <a:gd name="connsiteX1" fmla="*/ 6857999 w 6857999"/>
              <a:gd name="connsiteY1" fmla="*/ 0 h 7815633"/>
              <a:gd name="connsiteX2" fmla="*/ 0 w 6857999"/>
              <a:gd name="connsiteY2" fmla="*/ 0 h 7815633"/>
              <a:gd name="connsiteX3" fmla="*/ 0 w 6857999"/>
              <a:gd name="connsiteY3" fmla="*/ 7068719 h 7815633"/>
              <a:gd name="connsiteX4" fmla="*/ 137795 w 6857999"/>
              <a:gd name="connsiteY4" fmla="*/ 7154902 h 7815633"/>
              <a:gd name="connsiteX5" fmla="*/ 292111 w 6857999"/>
              <a:gd name="connsiteY5" fmla="*/ 7230257 h 7815633"/>
              <a:gd name="connsiteX6" fmla="*/ 1703458 w 6857999"/>
              <a:gd name="connsiteY6" fmla="*/ 7503424 h 7815633"/>
              <a:gd name="connsiteX7" fmla="*/ 5130948 w 6857999"/>
              <a:gd name="connsiteY7" fmla="*/ 7780389 h 7815633"/>
              <a:gd name="connsiteX8" fmla="*/ 6775838 w 6857999"/>
              <a:gd name="connsiteY8" fmla="*/ 7364311 h 781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7999" h="7815633">
                <a:moveTo>
                  <a:pt x="6857999" y="7333735"/>
                </a:moveTo>
                <a:lnTo>
                  <a:pt x="6857999" y="0"/>
                </a:lnTo>
                <a:lnTo>
                  <a:pt x="0" y="0"/>
                </a:lnTo>
                <a:lnTo>
                  <a:pt x="0" y="7068719"/>
                </a:lnTo>
                <a:lnTo>
                  <a:pt x="137795" y="7154902"/>
                </a:lnTo>
                <a:cubicBezTo>
                  <a:pt x="187540" y="7182517"/>
                  <a:pt x="238959" y="7207652"/>
                  <a:pt x="292111" y="7230257"/>
                </a:cubicBezTo>
                <a:cubicBezTo>
                  <a:pt x="739019" y="7419957"/>
                  <a:pt x="1238894" y="7434502"/>
                  <a:pt x="1703458" y="7503424"/>
                </a:cubicBezTo>
                <a:cubicBezTo>
                  <a:pt x="2836373" y="7672259"/>
                  <a:pt x="3987945" y="7904957"/>
                  <a:pt x="5130948" y="7780389"/>
                </a:cubicBezTo>
                <a:cubicBezTo>
                  <a:pt x="5689838" y="7719685"/>
                  <a:pt x="6239646" y="7567926"/>
                  <a:pt x="6775838" y="7364311"/>
                </a:cubicBezTo>
                <a:close/>
              </a:path>
            </a:pathLst>
          </a:custGeom>
          <a:solidFill>
            <a:schemeClr val="bg2"/>
          </a:solidFill>
          <a:ln w="9525" cap="flat">
            <a:noFill/>
            <a:prstDash val="solid"/>
            <a:miter/>
          </a:ln>
        </p:spPr>
        <p:txBody>
          <a:bodyPr wrap="square" rtlCol="0" anchor="ctr">
            <a:noAutofit/>
          </a:bodyPr>
          <a:lstStyle/>
          <a:p>
            <a:endParaRPr lang="en-GB"/>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4" y="457200"/>
            <a:ext cx="3394602" cy="553998"/>
          </a:xfrm>
        </p:spPr>
        <p:txBody>
          <a:bodyPr/>
          <a:lstStyle/>
          <a:p>
            <a:r>
              <a:rPr lang="en-US" dirty="0"/>
              <a:t>Click to edit Master title style</a:t>
            </a:r>
          </a:p>
        </p:txBody>
      </p:sp>
      <p:sp>
        <p:nvSpPr>
          <p:cNvPr id="4" name="Text Placeholder 3"/>
          <p:cNvSpPr>
            <a:spLocks noGrp="1"/>
          </p:cNvSpPr>
          <p:nvPr>
            <p:ph type="body" sz="quarter" idx="10"/>
          </p:nvPr>
        </p:nvSpPr>
        <p:spPr>
          <a:xfrm>
            <a:off x="584200" y="2019300"/>
            <a:ext cx="3397250" cy="2266950"/>
          </a:xfrm>
        </p:spPr>
        <p:txBody>
          <a:bodyPr wrap="square">
            <a:noAutofit/>
          </a:bodyPr>
          <a:lstStyle>
            <a:lvl1pPr marL="0" indent="0">
              <a:spcBef>
                <a:spcPts val="1224"/>
              </a:spcBef>
              <a:buClr>
                <a:schemeClr val="tx1"/>
              </a:buClr>
              <a:buFont typeface="Wingdings" panose="05000000000000000000" pitchFamily="2" charset="2"/>
              <a:buNone/>
              <a:defRPr sz="4800" b="0">
                <a:solidFill>
                  <a:schemeClr val="accent1"/>
                </a:solidFill>
                <a:latin typeface="Segoe UI Semibold" panose="020B0702040204020203" pitchFamily="34" charset="0"/>
                <a:cs typeface="Segoe UI Semibold" panose="020B07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dirty="0"/>
              <a:t>Click to edit Master text styles</a:t>
            </a:r>
          </a:p>
        </p:txBody>
      </p:sp>
      <p:sp>
        <p:nvSpPr>
          <p:cNvPr id="8" name="Text Placeholder 7">
            <a:extLst>
              <a:ext uri="{FF2B5EF4-FFF2-40B4-BE49-F238E27FC236}">
                <a16:creationId xmlns:a16="http://schemas.microsoft.com/office/drawing/2014/main" id="{B2140EBA-5DA2-4EDD-B785-8146C799E785}"/>
              </a:ext>
            </a:extLst>
          </p:cNvPr>
          <p:cNvSpPr>
            <a:spLocks noGrp="1"/>
          </p:cNvSpPr>
          <p:nvPr>
            <p:ph type="body" sz="quarter" idx="13"/>
          </p:nvPr>
        </p:nvSpPr>
        <p:spPr>
          <a:xfrm>
            <a:off x="584200" y="4838700"/>
            <a:ext cx="2946530" cy="666750"/>
          </a:xfrm>
        </p:spPr>
        <p:txBody>
          <a:bodyPr/>
          <a:lstStyle>
            <a:lvl1pPr marL="0" indent="0">
              <a:buNone/>
              <a:defRPr sz="2000"/>
            </a:lvl1pPr>
            <a:lvl2pPr marL="228600" indent="0">
              <a:buNone/>
              <a:defRPr/>
            </a:lvl2pPr>
          </a:lstStyle>
          <a:p>
            <a:pPr lvl="0"/>
            <a:r>
              <a:rPr lang="en-US" dirty="0"/>
              <a:t>Click to edit Master text styles</a:t>
            </a:r>
          </a:p>
        </p:txBody>
      </p:sp>
      <p:grpSp>
        <p:nvGrpSpPr>
          <p:cNvPr id="9" name="Group 8">
            <a:extLst>
              <a:ext uri="{FF2B5EF4-FFF2-40B4-BE49-F238E27FC236}">
                <a16:creationId xmlns:a16="http://schemas.microsoft.com/office/drawing/2014/main" id="{F6E615B0-67F9-4F14-8315-38574AFB5388}"/>
              </a:ext>
            </a:extLst>
          </p:cNvPr>
          <p:cNvGrpSpPr/>
          <p:nvPr userDrawn="1"/>
        </p:nvGrpSpPr>
        <p:grpSpPr>
          <a:xfrm>
            <a:off x="3578186" y="3692324"/>
            <a:ext cx="2132445" cy="3165676"/>
            <a:chOff x="3425014" y="3489168"/>
            <a:chExt cx="2445862" cy="3630953"/>
          </a:xfrm>
          <a:solidFill>
            <a:schemeClr val="bg1"/>
          </a:solidFill>
        </p:grpSpPr>
        <p:sp>
          <p:nvSpPr>
            <p:cNvPr id="10" name="Freeform: Shape 9">
              <a:extLst>
                <a:ext uri="{FF2B5EF4-FFF2-40B4-BE49-F238E27FC236}">
                  <a16:creationId xmlns:a16="http://schemas.microsoft.com/office/drawing/2014/main" id="{68C56DD0-4124-405D-AD18-05E06967646F}"/>
                </a:ext>
              </a:extLst>
            </p:cNvPr>
            <p:cNvSpPr/>
            <p:nvPr/>
          </p:nvSpPr>
          <p:spPr bwMode="auto">
            <a:xfrm>
              <a:off x="3425014" y="3489168"/>
              <a:ext cx="2445862" cy="3630953"/>
            </a:xfrm>
            <a:custGeom>
              <a:avLst/>
              <a:gdLst>
                <a:gd name="connsiteX0" fmla="*/ 1202595 w 2445862"/>
                <a:gd name="connsiteY0" fmla="*/ 9 h 3630953"/>
                <a:gd name="connsiteX1" fmla="*/ 1232361 w 2445862"/>
                <a:gd name="connsiteY1" fmla="*/ 10977 h 3630953"/>
                <a:gd name="connsiteX2" fmla="*/ 1271223 w 2445862"/>
                <a:gd name="connsiteY2" fmla="*/ 96892 h 3630953"/>
                <a:gd name="connsiteX3" fmla="*/ 1281415 w 2445862"/>
                <a:gd name="connsiteY3" fmla="*/ 252816 h 3630953"/>
                <a:gd name="connsiteX4" fmla="*/ 1301989 w 2445862"/>
                <a:gd name="connsiteY4" fmla="*/ 536280 h 3630953"/>
                <a:gd name="connsiteX5" fmla="*/ 1433053 w 2445862"/>
                <a:gd name="connsiteY5" fmla="*/ 222813 h 3630953"/>
                <a:gd name="connsiteX6" fmla="*/ 1599455 w 2445862"/>
                <a:gd name="connsiteY6" fmla="*/ 26693 h 3630953"/>
                <a:gd name="connsiteX7" fmla="*/ 1651271 w 2445862"/>
                <a:gd name="connsiteY7" fmla="*/ 135373 h 3630953"/>
                <a:gd name="connsiteX8" fmla="*/ 1611647 w 2445862"/>
                <a:gd name="connsiteY8" fmla="*/ 308347 h 3630953"/>
                <a:gd name="connsiteX9" fmla="*/ 1541352 w 2445862"/>
                <a:gd name="connsiteY9" fmla="*/ 503991 h 3630953"/>
                <a:gd name="connsiteX10" fmla="*/ 1527065 w 2445862"/>
                <a:gd name="connsiteY10" fmla="*/ 656676 h 3630953"/>
                <a:gd name="connsiteX11" fmla="*/ 1773477 w 2445862"/>
                <a:gd name="connsiteY11" fmla="*/ 624482 h 3630953"/>
                <a:gd name="connsiteX12" fmla="*/ 1907874 w 2445862"/>
                <a:gd name="connsiteY12" fmla="*/ 765833 h 3630953"/>
                <a:gd name="connsiteX13" fmla="*/ 1723947 w 2445862"/>
                <a:gd name="connsiteY13" fmla="*/ 856892 h 3630953"/>
                <a:gd name="connsiteX14" fmla="*/ 1602979 w 2445862"/>
                <a:gd name="connsiteY14" fmla="*/ 888991 h 3630953"/>
                <a:gd name="connsiteX15" fmla="*/ 1522302 w 2445862"/>
                <a:gd name="connsiteY15" fmla="*/ 922138 h 3630953"/>
                <a:gd name="connsiteX16" fmla="*/ 1474677 w 2445862"/>
                <a:gd name="connsiteY16" fmla="*/ 1002148 h 3630953"/>
                <a:gd name="connsiteX17" fmla="*/ 1443150 w 2445862"/>
                <a:gd name="connsiteY17" fmla="*/ 1110924 h 3630953"/>
                <a:gd name="connsiteX18" fmla="*/ 1422195 w 2445862"/>
                <a:gd name="connsiteY18" fmla="*/ 1412199 h 3630953"/>
                <a:gd name="connsiteX19" fmla="*/ 1428386 w 2445862"/>
                <a:gd name="connsiteY19" fmla="*/ 2136576 h 3630953"/>
                <a:gd name="connsiteX20" fmla="*/ 1434768 w 2445862"/>
                <a:gd name="connsiteY20" fmla="*/ 2488334 h 3630953"/>
                <a:gd name="connsiteX21" fmla="*/ 1600598 w 2445862"/>
                <a:gd name="connsiteY21" fmla="*/ 2505098 h 3630953"/>
                <a:gd name="connsiteX22" fmla="*/ 1538114 w 2445862"/>
                <a:gd name="connsiteY22" fmla="*/ 2165056 h 3630953"/>
                <a:gd name="connsiteX23" fmla="*/ 1553544 w 2445862"/>
                <a:gd name="connsiteY23" fmla="*/ 2032563 h 3630953"/>
                <a:gd name="connsiteX24" fmla="*/ 1658700 w 2445862"/>
                <a:gd name="connsiteY24" fmla="*/ 2018275 h 3630953"/>
                <a:gd name="connsiteX25" fmla="*/ 1735948 w 2445862"/>
                <a:gd name="connsiteY25" fmla="*/ 2163246 h 3630953"/>
                <a:gd name="connsiteX26" fmla="*/ 1795003 w 2445862"/>
                <a:gd name="connsiteY26" fmla="*/ 2369367 h 3630953"/>
                <a:gd name="connsiteX27" fmla="*/ 1817196 w 2445862"/>
                <a:gd name="connsiteY27" fmla="*/ 2419278 h 3630953"/>
                <a:gd name="connsiteX28" fmla="*/ 1819959 w 2445862"/>
                <a:gd name="connsiteY28" fmla="*/ 2424040 h 3630953"/>
                <a:gd name="connsiteX29" fmla="*/ 1822721 w 2445862"/>
                <a:gd name="connsiteY29" fmla="*/ 2417944 h 3630953"/>
                <a:gd name="connsiteX30" fmla="*/ 1850153 w 2445862"/>
                <a:gd name="connsiteY30" fmla="*/ 2288500 h 3630953"/>
                <a:gd name="connsiteX31" fmla="*/ 1886824 w 2445862"/>
                <a:gd name="connsiteY31" fmla="*/ 2088379 h 3630953"/>
                <a:gd name="connsiteX32" fmla="*/ 1961119 w 2445862"/>
                <a:gd name="connsiteY32" fmla="*/ 1977603 h 3630953"/>
                <a:gd name="connsiteX33" fmla="*/ 2013888 w 2445862"/>
                <a:gd name="connsiteY33" fmla="*/ 1994272 h 3630953"/>
                <a:gd name="connsiteX34" fmla="*/ 2043701 w 2445862"/>
                <a:gd name="connsiteY34" fmla="*/ 2179915 h 3630953"/>
                <a:gd name="connsiteX35" fmla="*/ 2047701 w 2445862"/>
                <a:gd name="connsiteY35" fmla="*/ 2386893 h 3630953"/>
                <a:gd name="connsiteX36" fmla="*/ 2048082 w 2445862"/>
                <a:gd name="connsiteY36" fmla="*/ 2427279 h 3630953"/>
                <a:gd name="connsiteX37" fmla="*/ 2048368 w 2445862"/>
                <a:gd name="connsiteY37" fmla="*/ 2426898 h 3630953"/>
                <a:gd name="connsiteX38" fmla="*/ 2187147 w 2445862"/>
                <a:gd name="connsiteY38" fmla="*/ 2082855 h 3630953"/>
                <a:gd name="connsiteX39" fmla="*/ 2272110 w 2445862"/>
                <a:gd name="connsiteY39" fmla="*/ 2080473 h 3630953"/>
                <a:gd name="connsiteX40" fmla="*/ 2259061 w 2445862"/>
                <a:gd name="connsiteY40" fmla="*/ 2379463 h 3630953"/>
                <a:gd name="connsiteX41" fmla="*/ 2357169 w 2445862"/>
                <a:gd name="connsiteY41" fmla="*/ 2301168 h 3630953"/>
                <a:gd name="connsiteX42" fmla="*/ 2445751 w 2445862"/>
                <a:gd name="connsiteY42" fmla="*/ 2327743 h 3630953"/>
                <a:gd name="connsiteX43" fmla="*/ 2338024 w 2445862"/>
                <a:gd name="connsiteY43" fmla="*/ 2566153 h 3630953"/>
                <a:gd name="connsiteX44" fmla="*/ 2249631 w 2445862"/>
                <a:gd name="connsiteY44" fmla="*/ 2718553 h 3630953"/>
                <a:gd name="connsiteX45" fmla="*/ 2222580 w 2445862"/>
                <a:gd name="connsiteY45" fmla="*/ 2826471 h 3630953"/>
                <a:gd name="connsiteX46" fmla="*/ 2214008 w 2445862"/>
                <a:gd name="connsiteY46" fmla="*/ 3087552 h 3630953"/>
                <a:gd name="connsiteX47" fmla="*/ 2167141 w 2445862"/>
                <a:gd name="connsiteY47" fmla="*/ 3508874 h 3630953"/>
                <a:gd name="connsiteX48" fmla="*/ 2160701 w 2445862"/>
                <a:gd name="connsiteY48" fmla="*/ 3630953 h 3630953"/>
                <a:gd name="connsiteX49" fmla="*/ 2105483 w 2445862"/>
                <a:gd name="connsiteY49" fmla="*/ 3630953 h 3630953"/>
                <a:gd name="connsiteX50" fmla="*/ 2105018 w 2445862"/>
                <a:gd name="connsiteY50" fmla="*/ 3609296 h 3630953"/>
                <a:gd name="connsiteX51" fmla="*/ 2115710 w 2445862"/>
                <a:gd name="connsiteY51" fmla="*/ 3488364 h 3630953"/>
                <a:gd name="connsiteX52" fmla="*/ 2156477 w 2445862"/>
                <a:gd name="connsiteY52" fmla="*/ 3188612 h 3630953"/>
                <a:gd name="connsiteX53" fmla="*/ 2166764 w 2445862"/>
                <a:gd name="connsiteY53" fmla="*/ 2887051 h 3630953"/>
                <a:gd name="connsiteX54" fmla="*/ 2181718 w 2445862"/>
                <a:gd name="connsiteY54" fmla="*/ 2759796 h 3630953"/>
                <a:gd name="connsiteX55" fmla="*/ 2231248 w 2445862"/>
                <a:gd name="connsiteY55" fmla="*/ 2659594 h 3630953"/>
                <a:gd name="connsiteX56" fmla="*/ 2349454 w 2445862"/>
                <a:gd name="connsiteY56" fmla="*/ 2458521 h 3630953"/>
                <a:gd name="connsiteX57" fmla="*/ 2371647 w 2445862"/>
                <a:gd name="connsiteY57" fmla="*/ 2347840 h 3630953"/>
                <a:gd name="connsiteX58" fmla="*/ 2218485 w 2445862"/>
                <a:gd name="connsiteY58" fmla="*/ 2502336 h 3630953"/>
                <a:gd name="connsiteX59" fmla="*/ 2176099 w 2445862"/>
                <a:gd name="connsiteY59" fmla="*/ 2487858 h 3630953"/>
                <a:gd name="connsiteX60" fmla="*/ 2232201 w 2445862"/>
                <a:gd name="connsiteY60" fmla="*/ 2194202 h 3630953"/>
                <a:gd name="connsiteX61" fmla="*/ 2222771 w 2445862"/>
                <a:gd name="connsiteY61" fmla="*/ 2113049 h 3630953"/>
                <a:gd name="connsiteX62" fmla="*/ 2145809 w 2445862"/>
                <a:gd name="connsiteY62" fmla="*/ 2323361 h 3630953"/>
                <a:gd name="connsiteX63" fmla="*/ 2047416 w 2445862"/>
                <a:gd name="connsiteY63" fmla="*/ 2485572 h 3630953"/>
                <a:gd name="connsiteX64" fmla="*/ 1995028 w 2445862"/>
                <a:gd name="connsiteY64" fmla="*/ 2449472 h 3630953"/>
                <a:gd name="connsiteX65" fmla="*/ 1989694 w 2445862"/>
                <a:gd name="connsiteY65" fmla="*/ 2190773 h 3630953"/>
                <a:gd name="connsiteX66" fmla="*/ 1956071 w 2445862"/>
                <a:gd name="connsiteY66" fmla="*/ 2031896 h 3630953"/>
                <a:gd name="connsiteX67" fmla="*/ 1946260 w 2445862"/>
                <a:gd name="connsiteY67" fmla="*/ 2057328 h 3630953"/>
                <a:gd name="connsiteX68" fmla="*/ 1907017 w 2445862"/>
                <a:gd name="connsiteY68" fmla="*/ 2249066 h 3630953"/>
                <a:gd name="connsiteX69" fmla="*/ 1868822 w 2445862"/>
                <a:gd name="connsiteY69" fmla="*/ 2428422 h 3630953"/>
                <a:gd name="connsiteX70" fmla="*/ 1778715 w 2445862"/>
                <a:gd name="connsiteY70" fmla="*/ 2476713 h 3630953"/>
                <a:gd name="connsiteX71" fmla="*/ 1689276 w 2445862"/>
                <a:gd name="connsiteY71" fmla="*/ 2212300 h 3630953"/>
                <a:gd name="connsiteX72" fmla="*/ 1639936 w 2445862"/>
                <a:gd name="connsiteY72" fmla="*/ 2090094 h 3630953"/>
                <a:gd name="connsiteX73" fmla="*/ 1586025 w 2445862"/>
                <a:gd name="connsiteY73" fmla="*/ 2067901 h 3630953"/>
                <a:gd name="connsiteX74" fmla="*/ 1631078 w 2445862"/>
                <a:gd name="connsiteY74" fmla="*/ 2299834 h 3630953"/>
                <a:gd name="connsiteX75" fmla="*/ 1640127 w 2445862"/>
                <a:gd name="connsiteY75" fmla="*/ 2543484 h 3630953"/>
                <a:gd name="connsiteX76" fmla="*/ 1600026 w 2445862"/>
                <a:gd name="connsiteY76" fmla="*/ 2570630 h 3630953"/>
                <a:gd name="connsiteX77" fmla="*/ 1420480 w 2445862"/>
                <a:gd name="connsiteY77" fmla="*/ 2546627 h 3630953"/>
                <a:gd name="connsiteX78" fmla="*/ 1343899 w 2445862"/>
                <a:gd name="connsiteY78" fmla="*/ 2578536 h 3630953"/>
                <a:gd name="connsiteX79" fmla="*/ 1376951 w 2445862"/>
                <a:gd name="connsiteY79" fmla="*/ 2646259 h 3630953"/>
                <a:gd name="connsiteX80" fmla="*/ 1576976 w 2445862"/>
                <a:gd name="connsiteY80" fmla="*/ 2688835 h 3630953"/>
                <a:gd name="connsiteX81" fmla="*/ 1709183 w 2445862"/>
                <a:gd name="connsiteY81" fmla="*/ 2762845 h 3630953"/>
                <a:gd name="connsiteX82" fmla="*/ 1796051 w 2445862"/>
                <a:gd name="connsiteY82" fmla="*/ 3249858 h 3630953"/>
                <a:gd name="connsiteX83" fmla="*/ 1787574 w 2445862"/>
                <a:gd name="connsiteY83" fmla="*/ 3512938 h 3630953"/>
                <a:gd name="connsiteX84" fmla="*/ 1776108 w 2445862"/>
                <a:gd name="connsiteY84" fmla="*/ 3621654 h 3630953"/>
                <a:gd name="connsiteX85" fmla="*/ 1774986 w 2445862"/>
                <a:gd name="connsiteY85" fmla="*/ 3630953 h 3630953"/>
                <a:gd name="connsiteX86" fmla="*/ 1736432 w 2445862"/>
                <a:gd name="connsiteY86" fmla="*/ 3630953 h 3630953"/>
                <a:gd name="connsiteX87" fmla="*/ 1737735 w 2445862"/>
                <a:gd name="connsiteY87" fmla="*/ 3619035 h 3630953"/>
                <a:gd name="connsiteX88" fmla="*/ 1745759 w 2445862"/>
                <a:gd name="connsiteY88" fmla="*/ 3507700 h 3630953"/>
                <a:gd name="connsiteX89" fmla="*/ 1752903 w 2445862"/>
                <a:gd name="connsiteY89" fmla="*/ 3207567 h 3630953"/>
                <a:gd name="connsiteX90" fmla="*/ 1722708 w 2445862"/>
                <a:gd name="connsiteY90" fmla="*/ 2906005 h 3630953"/>
                <a:gd name="connsiteX91" fmla="*/ 1666701 w 2445862"/>
                <a:gd name="connsiteY91" fmla="*/ 2797420 h 3630953"/>
                <a:gd name="connsiteX92" fmla="*/ 1611171 w 2445862"/>
                <a:gd name="connsiteY92" fmla="*/ 2763607 h 3630953"/>
                <a:gd name="connsiteX93" fmla="*/ 1498109 w 2445862"/>
                <a:gd name="connsiteY93" fmla="*/ 2724554 h 3630953"/>
                <a:gd name="connsiteX94" fmla="*/ 1438959 w 2445862"/>
                <a:gd name="connsiteY94" fmla="*/ 2718553 h 3630953"/>
                <a:gd name="connsiteX95" fmla="*/ 1446102 w 2445862"/>
                <a:gd name="connsiteY95" fmla="*/ 3112221 h 3630953"/>
                <a:gd name="connsiteX96" fmla="*/ 1452627 w 2445862"/>
                <a:gd name="connsiteY96" fmla="*/ 3421177 h 3630953"/>
                <a:gd name="connsiteX97" fmla="*/ 1453953 w 2445862"/>
                <a:gd name="connsiteY97" fmla="*/ 3630953 h 3630953"/>
                <a:gd name="connsiteX98" fmla="*/ 1414042 w 2445862"/>
                <a:gd name="connsiteY98" fmla="*/ 3630953 h 3630953"/>
                <a:gd name="connsiteX99" fmla="*/ 1411812 w 2445862"/>
                <a:gd name="connsiteY99" fmla="*/ 3532465 h 3630953"/>
                <a:gd name="connsiteX100" fmla="*/ 1393143 w 2445862"/>
                <a:gd name="connsiteY100" fmla="*/ 2711219 h 3630953"/>
                <a:gd name="connsiteX101" fmla="*/ 1383523 w 2445862"/>
                <a:gd name="connsiteY101" fmla="*/ 2709409 h 3630953"/>
                <a:gd name="connsiteX102" fmla="*/ 1291893 w 2445862"/>
                <a:gd name="connsiteY102" fmla="*/ 2584155 h 3630953"/>
                <a:gd name="connsiteX103" fmla="*/ 1388286 w 2445862"/>
                <a:gd name="connsiteY103" fmla="*/ 2498050 h 3630953"/>
                <a:gd name="connsiteX104" fmla="*/ 1376475 w 2445862"/>
                <a:gd name="connsiteY104" fmla="*/ 1840444 h 3630953"/>
                <a:gd name="connsiteX105" fmla="*/ 1369902 w 2445862"/>
                <a:gd name="connsiteY105" fmla="*/ 1387720 h 3630953"/>
                <a:gd name="connsiteX106" fmla="*/ 1483059 w 2445862"/>
                <a:gd name="connsiteY106" fmla="*/ 898802 h 3630953"/>
                <a:gd name="connsiteX107" fmla="*/ 1543543 w 2445862"/>
                <a:gd name="connsiteY107" fmla="*/ 860607 h 3630953"/>
                <a:gd name="connsiteX108" fmla="*/ 1650699 w 2445862"/>
                <a:gd name="connsiteY108" fmla="*/ 814315 h 3630953"/>
                <a:gd name="connsiteX109" fmla="*/ 1858440 w 2445862"/>
                <a:gd name="connsiteY109" fmla="*/ 759927 h 3630953"/>
                <a:gd name="connsiteX110" fmla="*/ 1511920 w 2445862"/>
                <a:gd name="connsiteY110" fmla="*/ 715827 h 3630953"/>
                <a:gd name="connsiteX111" fmla="*/ 1483345 w 2445862"/>
                <a:gd name="connsiteY111" fmla="*/ 710874 h 3630953"/>
                <a:gd name="connsiteX112" fmla="*/ 1526874 w 2445862"/>
                <a:gd name="connsiteY112" fmla="*/ 400835 h 3630953"/>
                <a:gd name="connsiteX113" fmla="*/ 1586596 w 2445862"/>
                <a:gd name="connsiteY113" fmla="*/ 229671 h 3630953"/>
                <a:gd name="connsiteX114" fmla="*/ 1581453 w 2445862"/>
                <a:gd name="connsiteY114" fmla="*/ 92701 h 3630953"/>
                <a:gd name="connsiteX115" fmla="*/ 1526398 w 2445862"/>
                <a:gd name="connsiteY115" fmla="*/ 134325 h 3630953"/>
                <a:gd name="connsiteX116" fmla="*/ 1453151 w 2445862"/>
                <a:gd name="connsiteY116" fmla="*/ 294345 h 3630953"/>
                <a:gd name="connsiteX117" fmla="*/ 1314943 w 2445862"/>
                <a:gd name="connsiteY117" fmla="*/ 604860 h 3630953"/>
                <a:gd name="connsiteX118" fmla="*/ 1268747 w 2445862"/>
                <a:gd name="connsiteY118" fmla="*/ 617243 h 3630953"/>
                <a:gd name="connsiteX119" fmla="*/ 1228742 w 2445862"/>
                <a:gd name="connsiteY119" fmla="*/ 288154 h 3630953"/>
                <a:gd name="connsiteX120" fmla="*/ 1193976 w 2445862"/>
                <a:gd name="connsiteY120" fmla="*/ 62126 h 3630953"/>
                <a:gd name="connsiteX121" fmla="*/ 1158733 w 2445862"/>
                <a:gd name="connsiteY121" fmla="*/ 301680 h 3630953"/>
                <a:gd name="connsiteX122" fmla="*/ 1153018 w 2445862"/>
                <a:gd name="connsiteY122" fmla="*/ 583620 h 3630953"/>
                <a:gd name="connsiteX123" fmla="*/ 1105965 w 2445862"/>
                <a:gd name="connsiteY123" fmla="*/ 615147 h 3630953"/>
                <a:gd name="connsiteX124" fmla="*/ 884699 w 2445862"/>
                <a:gd name="connsiteY124" fmla="*/ 222336 h 3630953"/>
                <a:gd name="connsiteX125" fmla="*/ 917655 w 2445862"/>
                <a:gd name="connsiteY125" fmla="*/ 404931 h 3630953"/>
                <a:gd name="connsiteX126" fmla="*/ 962423 w 2445862"/>
                <a:gd name="connsiteY126" fmla="*/ 619148 h 3630953"/>
                <a:gd name="connsiteX127" fmla="*/ 911464 w 2445862"/>
                <a:gd name="connsiteY127" fmla="*/ 646104 h 3630953"/>
                <a:gd name="connsiteX128" fmla="*/ 903463 w 2445862"/>
                <a:gd name="connsiteY128" fmla="*/ 635245 h 3630953"/>
                <a:gd name="connsiteX129" fmla="*/ 728298 w 2445862"/>
                <a:gd name="connsiteY129" fmla="*/ 476463 h 3630953"/>
                <a:gd name="connsiteX130" fmla="*/ 740395 w 2445862"/>
                <a:gd name="connsiteY130" fmla="*/ 514087 h 3630953"/>
                <a:gd name="connsiteX131" fmla="*/ 826406 w 2445862"/>
                <a:gd name="connsiteY131" fmla="*/ 661820 h 3630953"/>
                <a:gd name="connsiteX132" fmla="*/ 950326 w 2445862"/>
                <a:gd name="connsiteY132" fmla="*/ 941664 h 3630953"/>
                <a:gd name="connsiteX133" fmla="*/ 990712 w 2445862"/>
                <a:gd name="connsiteY133" fmla="*/ 1261419 h 3630953"/>
                <a:gd name="connsiteX134" fmla="*/ 1004428 w 2445862"/>
                <a:gd name="connsiteY134" fmla="*/ 1687281 h 3630953"/>
                <a:gd name="connsiteX135" fmla="*/ 1120252 w 2445862"/>
                <a:gd name="connsiteY135" fmla="*/ 1764053 h 3630953"/>
                <a:gd name="connsiteX136" fmla="*/ 1107870 w 2445862"/>
                <a:gd name="connsiteY136" fmla="*/ 1801391 h 3630953"/>
                <a:gd name="connsiteX137" fmla="*/ 1007095 w 2445862"/>
                <a:gd name="connsiteY137" fmla="*/ 1853302 h 3630953"/>
                <a:gd name="connsiteX138" fmla="*/ 1009095 w 2445862"/>
                <a:gd name="connsiteY138" fmla="*/ 1985986 h 3630953"/>
                <a:gd name="connsiteX139" fmla="*/ 1019859 w 2445862"/>
                <a:gd name="connsiteY139" fmla="*/ 3054786 h 3630953"/>
                <a:gd name="connsiteX140" fmla="*/ 1019993 w 2445862"/>
                <a:gd name="connsiteY140" fmla="*/ 3561957 h 3630953"/>
                <a:gd name="connsiteX141" fmla="*/ 1015759 w 2445862"/>
                <a:gd name="connsiteY141" fmla="*/ 3630953 h 3630953"/>
                <a:gd name="connsiteX142" fmla="*/ 959854 w 2445862"/>
                <a:gd name="connsiteY142" fmla="*/ 3630953 h 3630953"/>
                <a:gd name="connsiteX143" fmla="*/ 967388 w 2445862"/>
                <a:gd name="connsiteY143" fmla="*/ 3272551 h 3630953"/>
                <a:gd name="connsiteX144" fmla="*/ 965471 w 2445862"/>
                <a:gd name="connsiteY144" fmla="*/ 2850475 h 3630953"/>
                <a:gd name="connsiteX145" fmla="*/ 953088 w 2445862"/>
                <a:gd name="connsiteY145" fmla="*/ 1860351 h 3630953"/>
                <a:gd name="connsiteX146" fmla="*/ 901558 w 2445862"/>
                <a:gd name="connsiteY146" fmla="*/ 1866161 h 3630953"/>
                <a:gd name="connsiteX147" fmla="*/ 726870 w 2445862"/>
                <a:gd name="connsiteY147" fmla="*/ 1963506 h 3630953"/>
                <a:gd name="connsiteX148" fmla="*/ 698199 w 2445862"/>
                <a:gd name="connsiteY148" fmla="*/ 2135719 h 3630953"/>
                <a:gd name="connsiteX149" fmla="*/ 674673 w 2445862"/>
                <a:gd name="connsiteY149" fmla="*/ 2431184 h 3630953"/>
                <a:gd name="connsiteX150" fmla="*/ 700109 w 2445862"/>
                <a:gd name="connsiteY150" fmla="*/ 3405382 h 3630953"/>
                <a:gd name="connsiteX151" fmla="*/ 704406 w 2445862"/>
                <a:gd name="connsiteY151" fmla="*/ 3630953 h 3630953"/>
                <a:gd name="connsiteX152" fmla="*/ 665365 w 2445862"/>
                <a:gd name="connsiteY152" fmla="*/ 3630953 h 3630953"/>
                <a:gd name="connsiteX153" fmla="*/ 653351 w 2445862"/>
                <a:gd name="connsiteY153" fmla="*/ 3388892 h 3630953"/>
                <a:gd name="connsiteX154" fmla="*/ 631143 w 2445862"/>
                <a:gd name="connsiteY154" fmla="*/ 2363366 h 3630953"/>
                <a:gd name="connsiteX155" fmla="*/ 654194 w 2445862"/>
                <a:gd name="connsiteY155" fmla="*/ 2080283 h 3630953"/>
                <a:gd name="connsiteX156" fmla="*/ 698580 w 2445862"/>
                <a:gd name="connsiteY156" fmla="*/ 1931693 h 3630953"/>
                <a:gd name="connsiteX157" fmla="*/ 854981 w 2445862"/>
                <a:gd name="connsiteY157" fmla="*/ 1828823 h 3630953"/>
                <a:gd name="connsiteX158" fmla="*/ 1060626 w 2445862"/>
                <a:gd name="connsiteY158" fmla="*/ 1780055 h 3630953"/>
                <a:gd name="connsiteX159" fmla="*/ 935277 w 2445862"/>
                <a:gd name="connsiteY159" fmla="*/ 1729096 h 3630953"/>
                <a:gd name="connsiteX160" fmla="*/ 774304 w 2445862"/>
                <a:gd name="connsiteY160" fmla="*/ 1732620 h 3630953"/>
                <a:gd name="connsiteX161" fmla="*/ 751635 w 2445862"/>
                <a:gd name="connsiteY161" fmla="*/ 1713666 h 3630953"/>
                <a:gd name="connsiteX162" fmla="*/ 819072 w 2445862"/>
                <a:gd name="connsiteY162" fmla="*/ 1419439 h 3630953"/>
                <a:gd name="connsiteX163" fmla="*/ 829359 w 2445862"/>
                <a:gd name="connsiteY163" fmla="*/ 1269706 h 3630953"/>
                <a:gd name="connsiteX164" fmla="*/ 792687 w 2445862"/>
                <a:gd name="connsiteY164" fmla="*/ 1259038 h 3630953"/>
                <a:gd name="connsiteX165" fmla="*/ 721155 w 2445862"/>
                <a:gd name="connsiteY165" fmla="*/ 1486590 h 3630953"/>
                <a:gd name="connsiteX166" fmla="*/ 618094 w 2445862"/>
                <a:gd name="connsiteY166" fmla="*/ 1665469 h 3630953"/>
                <a:gd name="connsiteX167" fmla="*/ 584757 w 2445862"/>
                <a:gd name="connsiteY167" fmla="*/ 1664898 h 3630953"/>
                <a:gd name="connsiteX168" fmla="*/ 557896 w 2445862"/>
                <a:gd name="connsiteY168" fmla="*/ 1384958 h 3630953"/>
                <a:gd name="connsiteX169" fmla="*/ 558563 w 2445862"/>
                <a:gd name="connsiteY169" fmla="*/ 1229796 h 3630953"/>
                <a:gd name="connsiteX170" fmla="*/ 527130 w 2445862"/>
                <a:gd name="connsiteY170" fmla="*/ 1123306 h 3630953"/>
                <a:gd name="connsiteX171" fmla="*/ 471885 w 2445862"/>
                <a:gd name="connsiteY171" fmla="*/ 1131021 h 3630953"/>
                <a:gd name="connsiteX172" fmla="*/ 464361 w 2445862"/>
                <a:gd name="connsiteY172" fmla="*/ 1281802 h 3630953"/>
                <a:gd name="connsiteX173" fmla="*/ 450359 w 2445862"/>
                <a:gd name="connsiteY173" fmla="*/ 1601080 h 3630953"/>
                <a:gd name="connsiteX174" fmla="*/ 412164 w 2445862"/>
                <a:gd name="connsiteY174" fmla="*/ 1626893 h 3630953"/>
                <a:gd name="connsiteX175" fmla="*/ 319200 w 2445862"/>
                <a:gd name="connsiteY175" fmla="*/ 1493067 h 3630953"/>
                <a:gd name="connsiteX176" fmla="*/ 227379 w 2445862"/>
                <a:gd name="connsiteY176" fmla="*/ 1317807 h 3630953"/>
                <a:gd name="connsiteX177" fmla="*/ 202423 w 2445862"/>
                <a:gd name="connsiteY177" fmla="*/ 1299423 h 3630953"/>
                <a:gd name="connsiteX178" fmla="*/ 206995 w 2445862"/>
                <a:gd name="connsiteY178" fmla="*/ 1351811 h 3630953"/>
                <a:gd name="connsiteX179" fmla="*/ 252334 w 2445862"/>
                <a:gd name="connsiteY179" fmla="*/ 1516784 h 3630953"/>
                <a:gd name="connsiteX180" fmla="*/ 260430 w 2445862"/>
                <a:gd name="connsiteY180" fmla="*/ 1737859 h 3630953"/>
                <a:gd name="connsiteX181" fmla="*/ 170514 w 2445862"/>
                <a:gd name="connsiteY181" fmla="*/ 1650229 h 3630953"/>
                <a:gd name="connsiteX182" fmla="*/ 52309 w 2445862"/>
                <a:gd name="connsiteY182" fmla="*/ 1505068 h 3630953"/>
                <a:gd name="connsiteX183" fmla="*/ 71835 w 2445862"/>
                <a:gd name="connsiteY183" fmla="*/ 1597270 h 3630953"/>
                <a:gd name="connsiteX184" fmla="*/ 143463 w 2445862"/>
                <a:gd name="connsiteY184" fmla="*/ 1734335 h 3630953"/>
                <a:gd name="connsiteX185" fmla="*/ 281385 w 2445862"/>
                <a:gd name="connsiteY185" fmla="*/ 1975603 h 3630953"/>
                <a:gd name="connsiteX186" fmla="*/ 298054 w 2445862"/>
                <a:gd name="connsiteY186" fmla="*/ 2305073 h 3630953"/>
                <a:gd name="connsiteX187" fmla="*/ 299673 w 2445862"/>
                <a:gd name="connsiteY187" fmla="*/ 2727221 h 3630953"/>
                <a:gd name="connsiteX188" fmla="*/ 300703 w 2445862"/>
                <a:gd name="connsiteY188" fmla="*/ 3630953 h 3630953"/>
                <a:gd name="connsiteX189" fmla="*/ 253151 w 2445862"/>
                <a:gd name="connsiteY189" fmla="*/ 3630953 h 3630953"/>
                <a:gd name="connsiteX190" fmla="*/ 250239 w 2445862"/>
                <a:gd name="connsiteY190" fmla="*/ 2945344 h 3630953"/>
                <a:gd name="connsiteX191" fmla="*/ 247286 w 2445862"/>
                <a:gd name="connsiteY191" fmla="*/ 2190392 h 3630953"/>
                <a:gd name="connsiteX192" fmla="*/ 205662 w 2445862"/>
                <a:gd name="connsiteY192" fmla="*/ 1934455 h 3630953"/>
                <a:gd name="connsiteX193" fmla="*/ 63549 w 2445862"/>
                <a:gd name="connsiteY193" fmla="*/ 1715190 h 3630953"/>
                <a:gd name="connsiteX194" fmla="*/ 13161 w 2445862"/>
                <a:gd name="connsiteY194" fmla="*/ 1482970 h 3630953"/>
                <a:gd name="connsiteX195" fmla="*/ 87933 w 2445862"/>
                <a:gd name="connsiteY195" fmla="*/ 1456110 h 3630953"/>
                <a:gd name="connsiteX196" fmla="*/ 169752 w 2445862"/>
                <a:gd name="connsiteY196" fmla="*/ 1535834 h 3630953"/>
                <a:gd name="connsiteX197" fmla="*/ 234427 w 2445862"/>
                <a:gd name="connsiteY197" fmla="*/ 1643562 h 3630953"/>
                <a:gd name="connsiteX198" fmla="*/ 237094 w 2445862"/>
                <a:gd name="connsiteY198" fmla="*/ 1648039 h 3630953"/>
                <a:gd name="connsiteX199" fmla="*/ 202328 w 2445862"/>
                <a:gd name="connsiteY199" fmla="*/ 1543168 h 3630953"/>
                <a:gd name="connsiteX200" fmla="*/ 209091 w 2445862"/>
                <a:gd name="connsiteY200" fmla="*/ 1244845 h 3630953"/>
                <a:gd name="connsiteX201" fmla="*/ 331106 w 2445862"/>
                <a:gd name="connsiteY201" fmla="*/ 1378195 h 3630953"/>
                <a:gd name="connsiteX202" fmla="*/ 386446 w 2445862"/>
                <a:gd name="connsiteY202" fmla="*/ 1501639 h 3630953"/>
                <a:gd name="connsiteX203" fmla="*/ 413402 w 2445862"/>
                <a:gd name="connsiteY203" fmla="*/ 1550502 h 3630953"/>
                <a:gd name="connsiteX204" fmla="*/ 414164 w 2445862"/>
                <a:gd name="connsiteY204" fmla="*/ 1218080 h 3630953"/>
                <a:gd name="connsiteX205" fmla="*/ 536751 w 2445862"/>
                <a:gd name="connsiteY205" fmla="*/ 1058536 h 3630953"/>
                <a:gd name="connsiteX206" fmla="*/ 610284 w 2445862"/>
                <a:gd name="connsiteY206" fmla="*/ 1287422 h 3630953"/>
                <a:gd name="connsiteX207" fmla="*/ 621999 w 2445862"/>
                <a:gd name="connsiteY207" fmla="*/ 1604986 h 3630953"/>
                <a:gd name="connsiteX208" fmla="*/ 703343 w 2445862"/>
                <a:gd name="connsiteY208" fmla="*/ 1379910 h 3630953"/>
                <a:gd name="connsiteX209" fmla="*/ 802403 w 2445862"/>
                <a:gd name="connsiteY209" fmla="*/ 1193887 h 3630953"/>
                <a:gd name="connsiteX210" fmla="*/ 877746 w 2445862"/>
                <a:gd name="connsiteY210" fmla="*/ 1365241 h 3630953"/>
                <a:gd name="connsiteX211" fmla="*/ 802879 w 2445862"/>
                <a:gd name="connsiteY211" fmla="*/ 1674232 h 3630953"/>
                <a:gd name="connsiteX212" fmla="*/ 949278 w 2445862"/>
                <a:gd name="connsiteY212" fmla="*/ 1675090 h 3630953"/>
                <a:gd name="connsiteX213" fmla="*/ 942897 w 2445862"/>
                <a:gd name="connsiteY213" fmla="*/ 1418867 h 3630953"/>
                <a:gd name="connsiteX214" fmla="*/ 902892 w 2445862"/>
                <a:gd name="connsiteY214" fmla="*/ 990718 h 3630953"/>
                <a:gd name="connsiteX215" fmla="*/ 777638 w 2445862"/>
                <a:gd name="connsiteY215" fmla="*/ 701539 h 3630953"/>
                <a:gd name="connsiteX216" fmla="*/ 674292 w 2445862"/>
                <a:gd name="connsiteY216" fmla="*/ 469701 h 3630953"/>
                <a:gd name="connsiteX217" fmla="*/ 779543 w 2445862"/>
                <a:gd name="connsiteY217" fmla="*/ 431220 h 3630953"/>
                <a:gd name="connsiteX218" fmla="*/ 896510 w 2445862"/>
                <a:gd name="connsiteY218" fmla="*/ 527232 h 3630953"/>
                <a:gd name="connsiteX219" fmla="*/ 849361 w 2445862"/>
                <a:gd name="connsiteY219" fmla="*/ 379499 h 3630953"/>
                <a:gd name="connsiteX220" fmla="*/ 863839 w 2445862"/>
                <a:gd name="connsiteY220" fmla="*/ 175759 h 3630953"/>
                <a:gd name="connsiteX221" fmla="*/ 1035099 w 2445862"/>
                <a:gd name="connsiteY221" fmla="*/ 302727 h 3630953"/>
                <a:gd name="connsiteX222" fmla="*/ 1100535 w 2445862"/>
                <a:gd name="connsiteY222" fmla="*/ 495609 h 3630953"/>
                <a:gd name="connsiteX223" fmla="*/ 1115871 w 2445862"/>
                <a:gd name="connsiteY223" fmla="*/ 192237 h 3630953"/>
                <a:gd name="connsiteX224" fmla="*/ 1202595 w 2445862"/>
                <a:gd name="connsiteY224" fmla="*/ 9 h 363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2445862" h="3630953">
                  <a:moveTo>
                    <a:pt x="1202595" y="9"/>
                  </a:moveTo>
                  <a:cubicBezTo>
                    <a:pt x="1211586" y="205"/>
                    <a:pt x="1221479" y="3595"/>
                    <a:pt x="1232361" y="10977"/>
                  </a:cubicBezTo>
                  <a:cubicBezTo>
                    <a:pt x="1258841" y="28884"/>
                    <a:pt x="1266747" y="67460"/>
                    <a:pt x="1271223" y="96892"/>
                  </a:cubicBezTo>
                  <a:cubicBezTo>
                    <a:pt x="1279034" y="148422"/>
                    <a:pt x="1280177" y="200810"/>
                    <a:pt x="1281415" y="252816"/>
                  </a:cubicBezTo>
                  <a:cubicBezTo>
                    <a:pt x="1283511" y="342161"/>
                    <a:pt x="1275795" y="447031"/>
                    <a:pt x="1301989" y="536280"/>
                  </a:cubicBezTo>
                  <a:cubicBezTo>
                    <a:pt x="1354281" y="436363"/>
                    <a:pt x="1388571" y="325587"/>
                    <a:pt x="1433053" y="222813"/>
                  </a:cubicBezTo>
                  <a:cubicBezTo>
                    <a:pt x="1455056" y="172044"/>
                    <a:pt x="1516111" y="1071"/>
                    <a:pt x="1599455" y="26693"/>
                  </a:cubicBezTo>
                  <a:cubicBezTo>
                    <a:pt x="1639746" y="38980"/>
                    <a:pt x="1651652" y="99369"/>
                    <a:pt x="1651271" y="135373"/>
                  </a:cubicBezTo>
                  <a:cubicBezTo>
                    <a:pt x="1650699" y="194714"/>
                    <a:pt x="1631649" y="253102"/>
                    <a:pt x="1611647" y="308347"/>
                  </a:cubicBezTo>
                  <a:cubicBezTo>
                    <a:pt x="1588120" y="373403"/>
                    <a:pt x="1560688" y="437411"/>
                    <a:pt x="1541352" y="503991"/>
                  </a:cubicBezTo>
                  <a:cubicBezTo>
                    <a:pt x="1527446" y="552092"/>
                    <a:pt x="1513635" y="606861"/>
                    <a:pt x="1527065" y="656676"/>
                  </a:cubicBezTo>
                  <a:cubicBezTo>
                    <a:pt x="1602789" y="627530"/>
                    <a:pt x="1695276" y="616671"/>
                    <a:pt x="1773477" y="624482"/>
                  </a:cubicBezTo>
                  <a:cubicBezTo>
                    <a:pt x="1842438" y="631340"/>
                    <a:pt x="1947022" y="674488"/>
                    <a:pt x="1907874" y="765833"/>
                  </a:cubicBezTo>
                  <a:cubicBezTo>
                    <a:pt x="1877680" y="836318"/>
                    <a:pt x="1791479" y="847558"/>
                    <a:pt x="1723947" y="856892"/>
                  </a:cubicBezTo>
                  <a:cubicBezTo>
                    <a:pt x="1678608" y="863178"/>
                    <a:pt x="1644413" y="869655"/>
                    <a:pt x="1602979" y="888991"/>
                  </a:cubicBezTo>
                  <a:cubicBezTo>
                    <a:pt x="1577357" y="900897"/>
                    <a:pt x="1546210" y="907374"/>
                    <a:pt x="1522302" y="922138"/>
                  </a:cubicBezTo>
                  <a:cubicBezTo>
                    <a:pt x="1501062" y="935187"/>
                    <a:pt x="1485060" y="980336"/>
                    <a:pt x="1474677" y="1002148"/>
                  </a:cubicBezTo>
                  <a:cubicBezTo>
                    <a:pt x="1458580" y="1036152"/>
                    <a:pt x="1449341" y="1073967"/>
                    <a:pt x="1443150" y="1110924"/>
                  </a:cubicBezTo>
                  <a:cubicBezTo>
                    <a:pt x="1426386" y="1210365"/>
                    <a:pt x="1423147" y="1311615"/>
                    <a:pt x="1422195" y="1412199"/>
                  </a:cubicBezTo>
                  <a:cubicBezTo>
                    <a:pt x="1419813" y="1653468"/>
                    <a:pt x="1424195" y="1895307"/>
                    <a:pt x="1428386" y="2136576"/>
                  </a:cubicBezTo>
                  <a:cubicBezTo>
                    <a:pt x="1430386" y="2253829"/>
                    <a:pt x="1432577" y="2371081"/>
                    <a:pt x="1434768" y="2488334"/>
                  </a:cubicBezTo>
                  <a:cubicBezTo>
                    <a:pt x="1490965" y="2481571"/>
                    <a:pt x="1552497" y="2489858"/>
                    <a:pt x="1600598" y="2505098"/>
                  </a:cubicBezTo>
                  <a:cubicBezTo>
                    <a:pt x="1619553" y="2394418"/>
                    <a:pt x="1556973" y="2270402"/>
                    <a:pt x="1538114" y="2165056"/>
                  </a:cubicBezTo>
                  <a:cubicBezTo>
                    <a:pt x="1530303" y="2121717"/>
                    <a:pt x="1524398" y="2069806"/>
                    <a:pt x="1553544" y="2032563"/>
                  </a:cubicBezTo>
                  <a:cubicBezTo>
                    <a:pt x="1580976" y="1997606"/>
                    <a:pt x="1622886" y="1989700"/>
                    <a:pt x="1658700" y="2018275"/>
                  </a:cubicBezTo>
                  <a:cubicBezTo>
                    <a:pt x="1702420" y="2053137"/>
                    <a:pt x="1720899" y="2111430"/>
                    <a:pt x="1735948" y="2163246"/>
                  </a:cubicBezTo>
                  <a:cubicBezTo>
                    <a:pt x="1755760" y="2231635"/>
                    <a:pt x="1769000" y="2302882"/>
                    <a:pt x="1795003" y="2369367"/>
                  </a:cubicBezTo>
                  <a:cubicBezTo>
                    <a:pt x="1801575" y="2386321"/>
                    <a:pt x="1808433" y="2403276"/>
                    <a:pt x="1817196" y="2419278"/>
                  </a:cubicBezTo>
                  <a:cubicBezTo>
                    <a:pt x="1818244" y="2421088"/>
                    <a:pt x="1819101" y="2422612"/>
                    <a:pt x="1819959" y="2424040"/>
                  </a:cubicBezTo>
                  <a:cubicBezTo>
                    <a:pt x="1821197" y="2421754"/>
                    <a:pt x="1822245" y="2419564"/>
                    <a:pt x="1822721" y="2417944"/>
                  </a:cubicBezTo>
                  <a:cubicBezTo>
                    <a:pt x="1836342" y="2375939"/>
                    <a:pt x="1843200" y="2332029"/>
                    <a:pt x="1850153" y="2288500"/>
                  </a:cubicBezTo>
                  <a:cubicBezTo>
                    <a:pt x="1860821" y="2221729"/>
                    <a:pt x="1869108" y="2153721"/>
                    <a:pt x="1886824" y="2088379"/>
                  </a:cubicBezTo>
                  <a:cubicBezTo>
                    <a:pt x="1897302" y="2049803"/>
                    <a:pt x="1915494" y="1988176"/>
                    <a:pt x="1961119" y="1977603"/>
                  </a:cubicBezTo>
                  <a:cubicBezTo>
                    <a:pt x="1977693" y="1973794"/>
                    <a:pt x="2004648" y="1977318"/>
                    <a:pt x="2013888" y="1994272"/>
                  </a:cubicBezTo>
                  <a:cubicBezTo>
                    <a:pt x="2040748" y="2043802"/>
                    <a:pt x="2040748" y="2124955"/>
                    <a:pt x="2043701" y="2179915"/>
                  </a:cubicBezTo>
                  <a:cubicBezTo>
                    <a:pt x="2047416" y="2248876"/>
                    <a:pt x="2046939" y="2317837"/>
                    <a:pt x="2047701" y="2386893"/>
                  </a:cubicBezTo>
                  <a:cubicBezTo>
                    <a:pt x="2047797" y="2397751"/>
                    <a:pt x="2050940" y="2416706"/>
                    <a:pt x="2048082" y="2427279"/>
                  </a:cubicBezTo>
                  <a:cubicBezTo>
                    <a:pt x="2048178" y="2427184"/>
                    <a:pt x="2048273" y="2426993"/>
                    <a:pt x="2048368" y="2426898"/>
                  </a:cubicBezTo>
                  <a:cubicBezTo>
                    <a:pt x="2115710" y="2322313"/>
                    <a:pt x="2121425" y="2187725"/>
                    <a:pt x="2187147" y="2082855"/>
                  </a:cubicBezTo>
                  <a:cubicBezTo>
                    <a:pt x="2211627" y="2043802"/>
                    <a:pt x="2258585" y="2020656"/>
                    <a:pt x="2272110" y="2080473"/>
                  </a:cubicBezTo>
                  <a:cubicBezTo>
                    <a:pt x="2295256" y="2182486"/>
                    <a:pt x="2284017" y="2281642"/>
                    <a:pt x="2259061" y="2379463"/>
                  </a:cubicBezTo>
                  <a:cubicBezTo>
                    <a:pt x="2288208" y="2348031"/>
                    <a:pt x="2320783" y="2320123"/>
                    <a:pt x="2357169" y="2301168"/>
                  </a:cubicBezTo>
                  <a:cubicBezTo>
                    <a:pt x="2390887" y="2283642"/>
                    <a:pt x="2443941" y="2274498"/>
                    <a:pt x="2445751" y="2327743"/>
                  </a:cubicBezTo>
                  <a:cubicBezTo>
                    <a:pt x="2449085" y="2413087"/>
                    <a:pt x="2376600" y="2496430"/>
                    <a:pt x="2338024" y="2566153"/>
                  </a:cubicBezTo>
                  <a:cubicBezTo>
                    <a:pt x="2309639" y="2617493"/>
                    <a:pt x="2277254" y="2666737"/>
                    <a:pt x="2249631" y="2718553"/>
                  </a:cubicBezTo>
                  <a:cubicBezTo>
                    <a:pt x="2231343" y="2752843"/>
                    <a:pt x="2225152" y="2787895"/>
                    <a:pt x="2222580" y="2826471"/>
                  </a:cubicBezTo>
                  <a:cubicBezTo>
                    <a:pt x="2216866" y="2913340"/>
                    <a:pt x="2216770" y="3000588"/>
                    <a:pt x="2214008" y="3087552"/>
                  </a:cubicBezTo>
                  <a:cubicBezTo>
                    <a:pt x="2209508" y="3229382"/>
                    <a:pt x="2180928" y="3368710"/>
                    <a:pt x="2167141" y="3508874"/>
                  </a:cubicBezTo>
                  <a:lnTo>
                    <a:pt x="2160701" y="3630953"/>
                  </a:lnTo>
                  <a:lnTo>
                    <a:pt x="2105483" y="3630953"/>
                  </a:lnTo>
                  <a:lnTo>
                    <a:pt x="2105018" y="3609296"/>
                  </a:lnTo>
                  <a:cubicBezTo>
                    <a:pt x="2106328" y="3568994"/>
                    <a:pt x="2109852" y="3528703"/>
                    <a:pt x="2115710" y="3488364"/>
                  </a:cubicBezTo>
                  <a:cubicBezTo>
                    <a:pt x="2130188" y="3388542"/>
                    <a:pt x="2149905" y="3289482"/>
                    <a:pt x="2156477" y="3188612"/>
                  </a:cubicBezTo>
                  <a:cubicBezTo>
                    <a:pt x="2163049" y="3088219"/>
                    <a:pt x="2162763" y="2987539"/>
                    <a:pt x="2166764" y="2887051"/>
                  </a:cubicBezTo>
                  <a:cubicBezTo>
                    <a:pt x="2168479" y="2844760"/>
                    <a:pt x="2169526" y="2800659"/>
                    <a:pt x="2181718" y="2759796"/>
                  </a:cubicBezTo>
                  <a:cubicBezTo>
                    <a:pt x="2192481" y="2723792"/>
                    <a:pt x="2212008" y="2691597"/>
                    <a:pt x="2231248" y="2659594"/>
                  </a:cubicBezTo>
                  <a:cubicBezTo>
                    <a:pt x="2271158" y="2593109"/>
                    <a:pt x="2311925" y="2526339"/>
                    <a:pt x="2349454" y="2458521"/>
                  </a:cubicBezTo>
                  <a:cubicBezTo>
                    <a:pt x="2355359" y="2447853"/>
                    <a:pt x="2424510" y="2320408"/>
                    <a:pt x="2371647" y="2347840"/>
                  </a:cubicBezTo>
                  <a:cubicBezTo>
                    <a:pt x="2307639" y="2381083"/>
                    <a:pt x="2259252" y="2444900"/>
                    <a:pt x="2218485" y="2502336"/>
                  </a:cubicBezTo>
                  <a:cubicBezTo>
                    <a:pt x="2203340" y="2523577"/>
                    <a:pt x="2165907" y="2518528"/>
                    <a:pt x="2176099" y="2487858"/>
                  </a:cubicBezTo>
                  <a:cubicBezTo>
                    <a:pt x="2207245" y="2394418"/>
                    <a:pt x="2239821" y="2294119"/>
                    <a:pt x="2232201" y="2194202"/>
                  </a:cubicBezTo>
                  <a:cubicBezTo>
                    <a:pt x="2231439" y="2184487"/>
                    <a:pt x="2227343" y="2137624"/>
                    <a:pt x="2222771" y="2113049"/>
                  </a:cubicBezTo>
                  <a:cubicBezTo>
                    <a:pt x="2189910" y="2179629"/>
                    <a:pt x="2171622" y="2254019"/>
                    <a:pt x="2145809" y="2323361"/>
                  </a:cubicBezTo>
                  <a:cubicBezTo>
                    <a:pt x="2126378" y="2375749"/>
                    <a:pt x="2102851" y="2459092"/>
                    <a:pt x="2047416" y="2485572"/>
                  </a:cubicBezTo>
                  <a:cubicBezTo>
                    <a:pt x="2014269" y="2501383"/>
                    <a:pt x="1995695" y="2482143"/>
                    <a:pt x="1995028" y="2449472"/>
                  </a:cubicBezTo>
                  <a:cubicBezTo>
                    <a:pt x="1993123" y="2363366"/>
                    <a:pt x="1996457" y="2276784"/>
                    <a:pt x="1989694" y="2190773"/>
                  </a:cubicBezTo>
                  <a:cubicBezTo>
                    <a:pt x="1987694" y="2165341"/>
                    <a:pt x="1985598" y="2036563"/>
                    <a:pt x="1956071" y="2031896"/>
                  </a:cubicBezTo>
                  <a:cubicBezTo>
                    <a:pt x="1960071" y="2032563"/>
                    <a:pt x="1948927" y="2049422"/>
                    <a:pt x="1946260" y="2057328"/>
                  </a:cubicBezTo>
                  <a:cubicBezTo>
                    <a:pt x="1925019" y="2119050"/>
                    <a:pt x="1917209" y="2184963"/>
                    <a:pt x="1907017" y="2249066"/>
                  </a:cubicBezTo>
                  <a:cubicBezTo>
                    <a:pt x="1897683" y="2308121"/>
                    <a:pt x="1891587" y="2372605"/>
                    <a:pt x="1868822" y="2428422"/>
                  </a:cubicBezTo>
                  <a:cubicBezTo>
                    <a:pt x="1856820" y="2457759"/>
                    <a:pt x="1809100" y="2527863"/>
                    <a:pt x="1778715" y="2476713"/>
                  </a:cubicBezTo>
                  <a:cubicBezTo>
                    <a:pt x="1730805" y="2396037"/>
                    <a:pt x="1714326" y="2301549"/>
                    <a:pt x="1689276" y="2212300"/>
                  </a:cubicBezTo>
                  <a:cubicBezTo>
                    <a:pt x="1677655" y="2170961"/>
                    <a:pt x="1665844" y="2125241"/>
                    <a:pt x="1639936" y="2090094"/>
                  </a:cubicBezTo>
                  <a:cubicBezTo>
                    <a:pt x="1631554" y="2078664"/>
                    <a:pt x="1592597" y="2037230"/>
                    <a:pt x="1586025" y="2067901"/>
                  </a:cubicBezTo>
                  <a:cubicBezTo>
                    <a:pt x="1570785" y="2139624"/>
                    <a:pt x="1614123" y="2231350"/>
                    <a:pt x="1631078" y="2299834"/>
                  </a:cubicBezTo>
                  <a:cubicBezTo>
                    <a:pt x="1650509" y="2378130"/>
                    <a:pt x="1669273" y="2465188"/>
                    <a:pt x="1640127" y="2543484"/>
                  </a:cubicBezTo>
                  <a:cubicBezTo>
                    <a:pt x="1635078" y="2557104"/>
                    <a:pt x="1617267" y="2578060"/>
                    <a:pt x="1600026" y="2570630"/>
                  </a:cubicBezTo>
                  <a:cubicBezTo>
                    <a:pt x="1545829" y="2547103"/>
                    <a:pt x="1478868" y="2540055"/>
                    <a:pt x="1420480" y="2546627"/>
                  </a:cubicBezTo>
                  <a:cubicBezTo>
                    <a:pt x="1397620" y="2549294"/>
                    <a:pt x="1355329" y="2554247"/>
                    <a:pt x="1343899" y="2578536"/>
                  </a:cubicBezTo>
                  <a:cubicBezTo>
                    <a:pt x="1329326" y="2609587"/>
                    <a:pt x="1348090" y="2635971"/>
                    <a:pt x="1376951" y="2646259"/>
                  </a:cubicBezTo>
                  <a:cubicBezTo>
                    <a:pt x="1440959" y="2669119"/>
                    <a:pt x="1516302" y="2658927"/>
                    <a:pt x="1576976" y="2688835"/>
                  </a:cubicBezTo>
                  <a:cubicBezTo>
                    <a:pt x="1621743" y="2710838"/>
                    <a:pt x="1680989" y="2717982"/>
                    <a:pt x="1709183" y="2762845"/>
                  </a:cubicBezTo>
                  <a:cubicBezTo>
                    <a:pt x="1802052" y="2910387"/>
                    <a:pt x="1801290" y="3080408"/>
                    <a:pt x="1796051" y="3249858"/>
                  </a:cubicBezTo>
                  <a:cubicBezTo>
                    <a:pt x="1793384" y="3337393"/>
                    <a:pt x="1792241" y="3425499"/>
                    <a:pt x="1787574" y="3512938"/>
                  </a:cubicBezTo>
                  <a:cubicBezTo>
                    <a:pt x="1785621" y="3549324"/>
                    <a:pt x="1781002" y="3585495"/>
                    <a:pt x="1776108" y="3621654"/>
                  </a:cubicBezTo>
                  <a:lnTo>
                    <a:pt x="1774986" y="3630953"/>
                  </a:lnTo>
                  <a:lnTo>
                    <a:pt x="1736432" y="3630953"/>
                  </a:lnTo>
                  <a:lnTo>
                    <a:pt x="1737735" y="3619035"/>
                  </a:lnTo>
                  <a:cubicBezTo>
                    <a:pt x="1742068" y="3581995"/>
                    <a:pt x="1745712" y="3544943"/>
                    <a:pt x="1745759" y="3507700"/>
                  </a:cubicBezTo>
                  <a:cubicBezTo>
                    <a:pt x="1745949" y="3407592"/>
                    <a:pt x="1752617" y="3307675"/>
                    <a:pt x="1752903" y="3207567"/>
                  </a:cubicBezTo>
                  <a:cubicBezTo>
                    <a:pt x="1753188" y="3108221"/>
                    <a:pt x="1754331" y="3001541"/>
                    <a:pt x="1722708" y="2906005"/>
                  </a:cubicBezTo>
                  <a:cubicBezTo>
                    <a:pt x="1710135" y="2868001"/>
                    <a:pt x="1689371" y="2830377"/>
                    <a:pt x="1666701" y="2797420"/>
                  </a:cubicBezTo>
                  <a:cubicBezTo>
                    <a:pt x="1651938" y="2775894"/>
                    <a:pt x="1634793" y="2772084"/>
                    <a:pt x="1611171" y="2763607"/>
                  </a:cubicBezTo>
                  <a:cubicBezTo>
                    <a:pt x="1572404" y="2749700"/>
                    <a:pt x="1539543" y="2728554"/>
                    <a:pt x="1498109" y="2724554"/>
                  </a:cubicBezTo>
                  <a:cubicBezTo>
                    <a:pt x="1478487" y="2722649"/>
                    <a:pt x="1458675" y="2720935"/>
                    <a:pt x="1438959" y="2718553"/>
                  </a:cubicBezTo>
                  <a:cubicBezTo>
                    <a:pt x="1441340" y="2849712"/>
                    <a:pt x="1443816" y="2980967"/>
                    <a:pt x="1446102" y="3112221"/>
                  </a:cubicBezTo>
                  <a:cubicBezTo>
                    <a:pt x="1447865" y="3215092"/>
                    <a:pt x="1450627" y="3318129"/>
                    <a:pt x="1452627" y="3421177"/>
                  </a:cubicBezTo>
                  <a:lnTo>
                    <a:pt x="1453953" y="3630953"/>
                  </a:lnTo>
                  <a:lnTo>
                    <a:pt x="1414042" y="3630953"/>
                  </a:lnTo>
                  <a:lnTo>
                    <a:pt x="1411812" y="3532465"/>
                  </a:lnTo>
                  <a:cubicBezTo>
                    <a:pt x="1406383" y="3258716"/>
                    <a:pt x="1399525" y="2984968"/>
                    <a:pt x="1393143" y="2711219"/>
                  </a:cubicBezTo>
                  <a:cubicBezTo>
                    <a:pt x="1389905" y="2710552"/>
                    <a:pt x="1386666" y="2710076"/>
                    <a:pt x="1383523" y="2709409"/>
                  </a:cubicBezTo>
                  <a:cubicBezTo>
                    <a:pt x="1320658" y="2695408"/>
                    <a:pt x="1266556" y="2656927"/>
                    <a:pt x="1291893" y="2584155"/>
                  </a:cubicBezTo>
                  <a:cubicBezTo>
                    <a:pt x="1307799" y="2538817"/>
                    <a:pt x="1343994" y="2511956"/>
                    <a:pt x="1388286" y="2498050"/>
                  </a:cubicBezTo>
                  <a:cubicBezTo>
                    <a:pt x="1383428" y="2278879"/>
                    <a:pt x="1379142" y="2059709"/>
                    <a:pt x="1376475" y="1840444"/>
                  </a:cubicBezTo>
                  <a:cubicBezTo>
                    <a:pt x="1374665" y="1689663"/>
                    <a:pt x="1367045" y="1538596"/>
                    <a:pt x="1369902" y="1387720"/>
                  </a:cubicBezTo>
                  <a:cubicBezTo>
                    <a:pt x="1372855" y="1229415"/>
                    <a:pt x="1373046" y="1027199"/>
                    <a:pt x="1483059" y="898802"/>
                  </a:cubicBezTo>
                  <a:cubicBezTo>
                    <a:pt x="1499919" y="879085"/>
                    <a:pt x="1519540" y="869179"/>
                    <a:pt x="1543543" y="860607"/>
                  </a:cubicBezTo>
                  <a:cubicBezTo>
                    <a:pt x="1579548" y="847843"/>
                    <a:pt x="1613742" y="822030"/>
                    <a:pt x="1650699" y="814315"/>
                  </a:cubicBezTo>
                  <a:cubicBezTo>
                    <a:pt x="1685085" y="807171"/>
                    <a:pt x="1854058" y="802695"/>
                    <a:pt x="1858440" y="759927"/>
                  </a:cubicBezTo>
                  <a:cubicBezTo>
                    <a:pt x="1871870" y="626958"/>
                    <a:pt x="1577166" y="685728"/>
                    <a:pt x="1511920" y="715827"/>
                  </a:cubicBezTo>
                  <a:cubicBezTo>
                    <a:pt x="1503443" y="719732"/>
                    <a:pt x="1487917" y="722494"/>
                    <a:pt x="1483345" y="710874"/>
                  </a:cubicBezTo>
                  <a:cubicBezTo>
                    <a:pt x="1443816" y="610575"/>
                    <a:pt x="1491251" y="495228"/>
                    <a:pt x="1526874" y="400835"/>
                  </a:cubicBezTo>
                  <a:cubicBezTo>
                    <a:pt x="1548115" y="344447"/>
                    <a:pt x="1571642" y="288154"/>
                    <a:pt x="1586596" y="229671"/>
                  </a:cubicBezTo>
                  <a:cubicBezTo>
                    <a:pt x="1597455" y="187475"/>
                    <a:pt x="1609742" y="131182"/>
                    <a:pt x="1581453" y="92701"/>
                  </a:cubicBezTo>
                  <a:cubicBezTo>
                    <a:pt x="1559736" y="63174"/>
                    <a:pt x="1536495" y="116133"/>
                    <a:pt x="1526398" y="134325"/>
                  </a:cubicBezTo>
                  <a:cubicBezTo>
                    <a:pt x="1497918" y="185665"/>
                    <a:pt x="1475249" y="239958"/>
                    <a:pt x="1453151" y="294345"/>
                  </a:cubicBezTo>
                  <a:cubicBezTo>
                    <a:pt x="1410955" y="398263"/>
                    <a:pt x="1374855" y="509420"/>
                    <a:pt x="1314943" y="604860"/>
                  </a:cubicBezTo>
                  <a:cubicBezTo>
                    <a:pt x="1307609" y="616481"/>
                    <a:pt x="1278939" y="639531"/>
                    <a:pt x="1268747" y="617243"/>
                  </a:cubicBezTo>
                  <a:cubicBezTo>
                    <a:pt x="1223122" y="517802"/>
                    <a:pt x="1231123" y="394929"/>
                    <a:pt x="1228742" y="288154"/>
                  </a:cubicBezTo>
                  <a:cubicBezTo>
                    <a:pt x="1228266" y="264913"/>
                    <a:pt x="1233123" y="84224"/>
                    <a:pt x="1193976" y="62126"/>
                  </a:cubicBezTo>
                  <a:cubicBezTo>
                    <a:pt x="1161686" y="133182"/>
                    <a:pt x="1162448" y="227575"/>
                    <a:pt x="1158733" y="301680"/>
                  </a:cubicBezTo>
                  <a:cubicBezTo>
                    <a:pt x="1154066" y="395596"/>
                    <a:pt x="1154161" y="489608"/>
                    <a:pt x="1153018" y="583620"/>
                  </a:cubicBezTo>
                  <a:cubicBezTo>
                    <a:pt x="1152828" y="600098"/>
                    <a:pt x="1122824" y="633340"/>
                    <a:pt x="1105965" y="615147"/>
                  </a:cubicBezTo>
                  <a:cubicBezTo>
                    <a:pt x="1004047" y="505134"/>
                    <a:pt x="1028145" y="291678"/>
                    <a:pt x="884699" y="222336"/>
                  </a:cubicBezTo>
                  <a:cubicBezTo>
                    <a:pt x="865077" y="266532"/>
                    <a:pt x="907654" y="372165"/>
                    <a:pt x="917655" y="404931"/>
                  </a:cubicBezTo>
                  <a:cubicBezTo>
                    <a:pt x="938229" y="472653"/>
                    <a:pt x="968900" y="547044"/>
                    <a:pt x="962423" y="619148"/>
                  </a:cubicBezTo>
                  <a:cubicBezTo>
                    <a:pt x="960518" y="640389"/>
                    <a:pt x="928990" y="669726"/>
                    <a:pt x="911464" y="646104"/>
                  </a:cubicBezTo>
                  <a:cubicBezTo>
                    <a:pt x="908797" y="642484"/>
                    <a:pt x="906130" y="638865"/>
                    <a:pt x="903463" y="635245"/>
                  </a:cubicBezTo>
                  <a:cubicBezTo>
                    <a:pt x="862601" y="581715"/>
                    <a:pt x="798879" y="496656"/>
                    <a:pt x="728298" y="476463"/>
                  </a:cubicBezTo>
                  <a:cubicBezTo>
                    <a:pt x="730965" y="489417"/>
                    <a:pt x="735061" y="501895"/>
                    <a:pt x="740395" y="514087"/>
                  </a:cubicBezTo>
                  <a:cubicBezTo>
                    <a:pt x="763827" y="567046"/>
                    <a:pt x="798307" y="611814"/>
                    <a:pt x="826406" y="661820"/>
                  </a:cubicBezTo>
                  <a:cubicBezTo>
                    <a:pt x="876507" y="750688"/>
                    <a:pt x="924132" y="842509"/>
                    <a:pt x="950326" y="941664"/>
                  </a:cubicBezTo>
                  <a:cubicBezTo>
                    <a:pt x="977853" y="1045963"/>
                    <a:pt x="984902" y="1154072"/>
                    <a:pt x="990712" y="1261419"/>
                  </a:cubicBezTo>
                  <a:cubicBezTo>
                    <a:pt x="998427" y="1403151"/>
                    <a:pt x="1001952" y="1545169"/>
                    <a:pt x="1004428" y="1687281"/>
                  </a:cubicBezTo>
                  <a:cubicBezTo>
                    <a:pt x="1050434" y="1699759"/>
                    <a:pt x="1100726" y="1720619"/>
                    <a:pt x="1120252" y="1764053"/>
                  </a:cubicBezTo>
                  <a:cubicBezTo>
                    <a:pt x="1126062" y="1777007"/>
                    <a:pt x="1118823" y="1793295"/>
                    <a:pt x="1107870" y="1801391"/>
                  </a:cubicBezTo>
                  <a:cubicBezTo>
                    <a:pt x="1077485" y="1823870"/>
                    <a:pt x="1044338" y="1844635"/>
                    <a:pt x="1007095" y="1853302"/>
                  </a:cubicBezTo>
                  <a:cubicBezTo>
                    <a:pt x="1007762" y="1897594"/>
                    <a:pt x="1008333" y="1941790"/>
                    <a:pt x="1009095" y="1985986"/>
                  </a:cubicBezTo>
                  <a:cubicBezTo>
                    <a:pt x="1015096" y="2342221"/>
                    <a:pt x="1019287" y="2698455"/>
                    <a:pt x="1019859" y="3054786"/>
                  </a:cubicBezTo>
                  <a:cubicBezTo>
                    <a:pt x="1020145" y="3222236"/>
                    <a:pt x="1025842" y="3392953"/>
                    <a:pt x="1019993" y="3561957"/>
                  </a:cubicBezTo>
                  <a:lnTo>
                    <a:pt x="1015759" y="3630953"/>
                  </a:lnTo>
                  <a:lnTo>
                    <a:pt x="959854" y="3630953"/>
                  </a:lnTo>
                  <a:lnTo>
                    <a:pt x="967388" y="3272551"/>
                  </a:lnTo>
                  <a:cubicBezTo>
                    <a:pt x="967733" y="3131796"/>
                    <a:pt x="966281" y="2991016"/>
                    <a:pt x="965471" y="2850475"/>
                  </a:cubicBezTo>
                  <a:cubicBezTo>
                    <a:pt x="963566" y="2520433"/>
                    <a:pt x="959375" y="2190392"/>
                    <a:pt x="953088" y="1860351"/>
                  </a:cubicBezTo>
                  <a:cubicBezTo>
                    <a:pt x="935848" y="1861684"/>
                    <a:pt x="918513" y="1862923"/>
                    <a:pt x="901558" y="1866161"/>
                  </a:cubicBezTo>
                  <a:cubicBezTo>
                    <a:pt x="845551" y="1876734"/>
                    <a:pt x="757350" y="1909214"/>
                    <a:pt x="726870" y="1963506"/>
                  </a:cubicBezTo>
                  <a:cubicBezTo>
                    <a:pt x="698580" y="2013798"/>
                    <a:pt x="701914" y="2079807"/>
                    <a:pt x="698199" y="2135719"/>
                  </a:cubicBezTo>
                  <a:cubicBezTo>
                    <a:pt x="691722" y="2234398"/>
                    <a:pt x="678578" y="2332219"/>
                    <a:pt x="674673" y="2431184"/>
                  </a:cubicBezTo>
                  <a:cubicBezTo>
                    <a:pt x="661814" y="2756225"/>
                    <a:pt x="687585" y="3080676"/>
                    <a:pt x="700109" y="3405382"/>
                  </a:cubicBezTo>
                  <a:lnTo>
                    <a:pt x="704406" y="3630953"/>
                  </a:lnTo>
                  <a:lnTo>
                    <a:pt x="665365" y="3630953"/>
                  </a:lnTo>
                  <a:lnTo>
                    <a:pt x="653351" y="3388892"/>
                  </a:lnTo>
                  <a:cubicBezTo>
                    <a:pt x="633251" y="3047077"/>
                    <a:pt x="609212" y="2704123"/>
                    <a:pt x="631143" y="2363366"/>
                  </a:cubicBezTo>
                  <a:cubicBezTo>
                    <a:pt x="637239" y="2268973"/>
                    <a:pt x="646288" y="2174581"/>
                    <a:pt x="654194" y="2080283"/>
                  </a:cubicBezTo>
                  <a:cubicBezTo>
                    <a:pt x="658480" y="2028467"/>
                    <a:pt x="665624" y="1974079"/>
                    <a:pt x="698580" y="1931693"/>
                  </a:cubicBezTo>
                  <a:cubicBezTo>
                    <a:pt x="736109" y="1883401"/>
                    <a:pt x="798021" y="1848540"/>
                    <a:pt x="854981" y="1828823"/>
                  </a:cubicBezTo>
                  <a:cubicBezTo>
                    <a:pt x="925371" y="1804439"/>
                    <a:pt x="995951" y="1813393"/>
                    <a:pt x="1060626" y="1780055"/>
                  </a:cubicBezTo>
                  <a:cubicBezTo>
                    <a:pt x="1030622" y="1748146"/>
                    <a:pt x="974234" y="1735859"/>
                    <a:pt x="935277" y="1729096"/>
                  </a:cubicBezTo>
                  <a:cubicBezTo>
                    <a:pt x="883746" y="1720143"/>
                    <a:pt x="824406" y="1714332"/>
                    <a:pt x="774304" y="1732620"/>
                  </a:cubicBezTo>
                  <a:cubicBezTo>
                    <a:pt x="760493" y="1737669"/>
                    <a:pt x="751444" y="1726048"/>
                    <a:pt x="751635" y="1713666"/>
                  </a:cubicBezTo>
                  <a:cubicBezTo>
                    <a:pt x="753349" y="1612986"/>
                    <a:pt x="796402" y="1516308"/>
                    <a:pt x="819072" y="1419439"/>
                  </a:cubicBezTo>
                  <a:cubicBezTo>
                    <a:pt x="830025" y="1372671"/>
                    <a:pt x="842979" y="1317331"/>
                    <a:pt x="829359" y="1269706"/>
                  </a:cubicBezTo>
                  <a:cubicBezTo>
                    <a:pt x="821548" y="1242083"/>
                    <a:pt x="808594" y="1230177"/>
                    <a:pt x="792687" y="1259038"/>
                  </a:cubicBezTo>
                  <a:cubicBezTo>
                    <a:pt x="754683" y="1328094"/>
                    <a:pt x="744205" y="1411914"/>
                    <a:pt x="721155" y="1486590"/>
                  </a:cubicBezTo>
                  <a:cubicBezTo>
                    <a:pt x="701343" y="1550693"/>
                    <a:pt x="676292" y="1625845"/>
                    <a:pt x="618094" y="1665469"/>
                  </a:cubicBezTo>
                  <a:cubicBezTo>
                    <a:pt x="609426" y="1671375"/>
                    <a:pt x="590948" y="1679185"/>
                    <a:pt x="584757" y="1664898"/>
                  </a:cubicBezTo>
                  <a:cubicBezTo>
                    <a:pt x="547323" y="1578506"/>
                    <a:pt x="554943" y="1476779"/>
                    <a:pt x="557896" y="1384958"/>
                  </a:cubicBezTo>
                  <a:cubicBezTo>
                    <a:pt x="559515" y="1333523"/>
                    <a:pt x="562659" y="1281231"/>
                    <a:pt x="558563" y="1229796"/>
                  </a:cubicBezTo>
                  <a:cubicBezTo>
                    <a:pt x="555896" y="1196554"/>
                    <a:pt x="553515" y="1147976"/>
                    <a:pt x="527130" y="1123306"/>
                  </a:cubicBezTo>
                  <a:cubicBezTo>
                    <a:pt x="501794" y="1099494"/>
                    <a:pt x="479601" y="1096636"/>
                    <a:pt x="471885" y="1131021"/>
                  </a:cubicBezTo>
                  <a:cubicBezTo>
                    <a:pt x="460932" y="1179790"/>
                    <a:pt x="463218" y="1232272"/>
                    <a:pt x="464361" y="1281802"/>
                  </a:cubicBezTo>
                  <a:cubicBezTo>
                    <a:pt x="466742" y="1386958"/>
                    <a:pt x="478648" y="1498306"/>
                    <a:pt x="450359" y="1601080"/>
                  </a:cubicBezTo>
                  <a:cubicBezTo>
                    <a:pt x="446739" y="1614130"/>
                    <a:pt x="427594" y="1634132"/>
                    <a:pt x="412164" y="1626893"/>
                  </a:cubicBezTo>
                  <a:cubicBezTo>
                    <a:pt x="362729" y="1603747"/>
                    <a:pt x="339678" y="1539644"/>
                    <a:pt x="319200" y="1493067"/>
                  </a:cubicBezTo>
                  <a:cubicBezTo>
                    <a:pt x="294435" y="1436584"/>
                    <a:pt x="272718" y="1361907"/>
                    <a:pt x="227379" y="1317807"/>
                  </a:cubicBezTo>
                  <a:cubicBezTo>
                    <a:pt x="220997" y="1311520"/>
                    <a:pt x="212043" y="1302472"/>
                    <a:pt x="202423" y="1299423"/>
                  </a:cubicBezTo>
                  <a:cubicBezTo>
                    <a:pt x="201280" y="1317045"/>
                    <a:pt x="203661" y="1334571"/>
                    <a:pt x="206995" y="1351811"/>
                  </a:cubicBezTo>
                  <a:cubicBezTo>
                    <a:pt x="217758" y="1407913"/>
                    <a:pt x="234999" y="1462492"/>
                    <a:pt x="252334" y="1516784"/>
                  </a:cubicBezTo>
                  <a:cubicBezTo>
                    <a:pt x="267003" y="1562980"/>
                    <a:pt x="344822" y="1716999"/>
                    <a:pt x="260430" y="1737859"/>
                  </a:cubicBezTo>
                  <a:cubicBezTo>
                    <a:pt x="215949" y="1748908"/>
                    <a:pt x="186897" y="1679281"/>
                    <a:pt x="170514" y="1650229"/>
                  </a:cubicBezTo>
                  <a:cubicBezTo>
                    <a:pt x="140320" y="1596794"/>
                    <a:pt x="107649" y="1535644"/>
                    <a:pt x="52309" y="1505068"/>
                  </a:cubicBezTo>
                  <a:cubicBezTo>
                    <a:pt x="45546" y="1531834"/>
                    <a:pt x="64977" y="1580125"/>
                    <a:pt x="71835" y="1597270"/>
                  </a:cubicBezTo>
                  <a:cubicBezTo>
                    <a:pt x="90885" y="1645181"/>
                    <a:pt x="114984" y="1691282"/>
                    <a:pt x="143463" y="1734335"/>
                  </a:cubicBezTo>
                  <a:cubicBezTo>
                    <a:pt x="195184" y="1812726"/>
                    <a:pt x="258049" y="1881877"/>
                    <a:pt x="281385" y="1975603"/>
                  </a:cubicBezTo>
                  <a:cubicBezTo>
                    <a:pt x="307770" y="2081426"/>
                    <a:pt x="297673" y="2197060"/>
                    <a:pt x="298054" y="2305073"/>
                  </a:cubicBezTo>
                  <a:cubicBezTo>
                    <a:pt x="298626" y="2445853"/>
                    <a:pt x="299102" y="2586537"/>
                    <a:pt x="299673" y="2727221"/>
                  </a:cubicBezTo>
                  <a:lnTo>
                    <a:pt x="300703" y="3630953"/>
                  </a:lnTo>
                  <a:lnTo>
                    <a:pt x="253151" y="3630953"/>
                  </a:lnTo>
                  <a:lnTo>
                    <a:pt x="250239" y="2945344"/>
                  </a:lnTo>
                  <a:cubicBezTo>
                    <a:pt x="249286" y="2693693"/>
                    <a:pt x="248619" y="2442043"/>
                    <a:pt x="247286" y="2190392"/>
                  </a:cubicBezTo>
                  <a:cubicBezTo>
                    <a:pt x="246810" y="2102667"/>
                    <a:pt x="246429" y="2014465"/>
                    <a:pt x="205662" y="1934455"/>
                  </a:cubicBezTo>
                  <a:cubicBezTo>
                    <a:pt x="165847" y="1856255"/>
                    <a:pt x="104982" y="1792533"/>
                    <a:pt x="63549" y="1715190"/>
                  </a:cubicBezTo>
                  <a:cubicBezTo>
                    <a:pt x="31926" y="1656135"/>
                    <a:pt x="-26082" y="1551169"/>
                    <a:pt x="13161" y="1482970"/>
                  </a:cubicBezTo>
                  <a:cubicBezTo>
                    <a:pt x="31449" y="1451252"/>
                    <a:pt x="54500" y="1436774"/>
                    <a:pt x="87933" y="1456110"/>
                  </a:cubicBezTo>
                  <a:cubicBezTo>
                    <a:pt x="121461" y="1475445"/>
                    <a:pt x="147845" y="1504116"/>
                    <a:pt x="169752" y="1535834"/>
                  </a:cubicBezTo>
                  <a:cubicBezTo>
                    <a:pt x="193660" y="1570410"/>
                    <a:pt x="212710" y="1607652"/>
                    <a:pt x="234427" y="1643562"/>
                  </a:cubicBezTo>
                  <a:cubicBezTo>
                    <a:pt x="235284" y="1644990"/>
                    <a:pt x="236237" y="1646515"/>
                    <a:pt x="237094" y="1648039"/>
                  </a:cubicBezTo>
                  <a:cubicBezTo>
                    <a:pt x="227093" y="1612415"/>
                    <a:pt x="213091" y="1577173"/>
                    <a:pt x="202328" y="1543168"/>
                  </a:cubicBezTo>
                  <a:cubicBezTo>
                    <a:pt x="186612" y="1493638"/>
                    <a:pt x="89266" y="1247989"/>
                    <a:pt x="209091" y="1244845"/>
                  </a:cubicBezTo>
                  <a:cubicBezTo>
                    <a:pt x="273194" y="1243131"/>
                    <a:pt x="309579" y="1330856"/>
                    <a:pt x="331106" y="1378195"/>
                  </a:cubicBezTo>
                  <a:cubicBezTo>
                    <a:pt x="349775" y="1419153"/>
                    <a:pt x="366158" y="1461348"/>
                    <a:pt x="386446" y="1501639"/>
                  </a:cubicBezTo>
                  <a:cubicBezTo>
                    <a:pt x="393876" y="1516403"/>
                    <a:pt x="402258" y="1535072"/>
                    <a:pt x="413402" y="1550502"/>
                  </a:cubicBezTo>
                  <a:cubicBezTo>
                    <a:pt x="429785" y="1441918"/>
                    <a:pt x="410068" y="1326474"/>
                    <a:pt x="414164" y="1218080"/>
                  </a:cubicBezTo>
                  <a:cubicBezTo>
                    <a:pt x="416640" y="1153596"/>
                    <a:pt x="437024" y="1015197"/>
                    <a:pt x="536751" y="1058536"/>
                  </a:cubicBezTo>
                  <a:cubicBezTo>
                    <a:pt x="617904" y="1093779"/>
                    <a:pt x="611331" y="1214461"/>
                    <a:pt x="610284" y="1287422"/>
                  </a:cubicBezTo>
                  <a:cubicBezTo>
                    <a:pt x="608760" y="1387911"/>
                    <a:pt x="589424" y="1506497"/>
                    <a:pt x="621999" y="1604986"/>
                  </a:cubicBezTo>
                  <a:cubicBezTo>
                    <a:pt x="672006" y="1547931"/>
                    <a:pt x="685245" y="1446490"/>
                    <a:pt x="703343" y="1379910"/>
                  </a:cubicBezTo>
                  <a:cubicBezTo>
                    <a:pt x="720012" y="1318569"/>
                    <a:pt x="737919" y="1224367"/>
                    <a:pt x="802403" y="1193887"/>
                  </a:cubicBezTo>
                  <a:cubicBezTo>
                    <a:pt x="896224" y="1149595"/>
                    <a:pt x="886699" y="1316949"/>
                    <a:pt x="877746" y="1365241"/>
                  </a:cubicBezTo>
                  <a:cubicBezTo>
                    <a:pt x="858696" y="1468016"/>
                    <a:pt x="811547" y="1569552"/>
                    <a:pt x="802879" y="1674232"/>
                  </a:cubicBezTo>
                  <a:cubicBezTo>
                    <a:pt x="849647" y="1663278"/>
                    <a:pt x="901844" y="1666612"/>
                    <a:pt x="949278" y="1675090"/>
                  </a:cubicBezTo>
                  <a:cubicBezTo>
                    <a:pt x="947469" y="1589650"/>
                    <a:pt x="945468" y="1504306"/>
                    <a:pt x="942897" y="1418867"/>
                  </a:cubicBezTo>
                  <a:cubicBezTo>
                    <a:pt x="938515" y="1276373"/>
                    <a:pt x="937467" y="1129498"/>
                    <a:pt x="902892" y="990718"/>
                  </a:cubicBezTo>
                  <a:cubicBezTo>
                    <a:pt x="878222" y="891849"/>
                    <a:pt x="835074" y="786121"/>
                    <a:pt x="777638" y="701539"/>
                  </a:cubicBezTo>
                  <a:cubicBezTo>
                    <a:pt x="738490" y="643913"/>
                    <a:pt x="660099" y="547044"/>
                    <a:pt x="674292" y="469701"/>
                  </a:cubicBezTo>
                  <a:cubicBezTo>
                    <a:pt x="684483" y="414551"/>
                    <a:pt x="737442" y="409407"/>
                    <a:pt x="779543" y="431220"/>
                  </a:cubicBezTo>
                  <a:cubicBezTo>
                    <a:pt x="823929" y="454270"/>
                    <a:pt x="862315" y="488941"/>
                    <a:pt x="896510" y="527232"/>
                  </a:cubicBezTo>
                  <a:cubicBezTo>
                    <a:pt x="882794" y="476559"/>
                    <a:pt x="861839" y="426171"/>
                    <a:pt x="849361" y="379499"/>
                  </a:cubicBezTo>
                  <a:cubicBezTo>
                    <a:pt x="832788" y="317396"/>
                    <a:pt x="807832" y="226242"/>
                    <a:pt x="863839" y="175759"/>
                  </a:cubicBezTo>
                  <a:cubicBezTo>
                    <a:pt x="928990" y="116990"/>
                    <a:pt x="1015572" y="252435"/>
                    <a:pt x="1035099" y="302727"/>
                  </a:cubicBezTo>
                  <a:cubicBezTo>
                    <a:pt x="1059102" y="364640"/>
                    <a:pt x="1071960" y="434553"/>
                    <a:pt x="1100535" y="495609"/>
                  </a:cubicBezTo>
                  <a:cubicBezTo>
                    <a:pt x="1101202" y="394263"/>
                    <a:pt x="1102821" y="292631"/>
                    <a:pt x="1115871" y="192237"/>
                  </a:cubicBezTo>
                  <a:cubicBezTo>
                    <a:pt x="1120872" y="153816"/>
                    <a:pt x="1139655" y="-1359"/>
                    <a:pt x="1202595" y="9"/>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11" name="Freeform: Shape 10">
              <a:extLst>
                <a:ext uri="{FF2B5EF4-FFF2-40B4-BE49-F238E27FC236}">
                  <a16:creationId xmlns:a16="http://schemas.microsoft.com/office/drawing/2014/main" id="{A45A940A-D4D9-49FE-8099-FCFB20023F36}"/>
                </a:ext>
              </a:extLst>
            </p:cNvPr>
            <p:cNvSpPr/>
            <p:nvPr/>
          </p:nvSpPr>
          <p:spPr bwMode="auto">
            <a:xfrm>
              <a:off x="4153312" y="3551294"/>
              <a:ext cx="1130586" cy="3568827"/>
            </a:xfrm>
            <a:custGeom>
              <a:avLst/>
              <a:gdLst>
                <a:gd name="connsiteX0" fmla="*/ 465678 w 1130586"/>
                <a:gd name="connsiteY0" fmla="*/ 0 h 3568827"/>
                <a:gd name="connsiteX1" fmla="*/ 500444 w 1130586"/>
                <a:gd name="connsiteY1" fmla="*/ 226028 h 3568827"/>
                <a:gd name="connsiteX2" fmla="*/ 540449 w 1130586"/>
                <a:gd name="connsiteY2" fmla="*/ 555117 h 3568827"/>
                <a:gd name="connsiteX3" fmla="*/ 586645 w 1130586"/>
                <a:gd name="connsiteY3" fmla="*/ 542734 h 3568827"/>
                <a:gd name="connsiteX4" fmla="*/ 724853 w 1130586"/>
                <a:gd name="connsiteY4" fmla="*/ 232219 h 3568827"/>
                <a:gd name="connsiteX5" fmla="*/ 798100 w 1130586"/>
                <a:gd name="connsiteY5" fmla="*/ 72199 h 3568827"/>
                <a:gd name="connsiteX6" fmla="*/ 853155 w 1130586"/>
                <a:gd name="connsiteY6" fmla="*/ 30575 h 3568827"/>
                <a:gd name="connsiteX7" fmla="*/ 858298 w 1130586"/>
                <a:gd name="connsiteY7" fmla="*/ 167545 h 3568827"/>
                <a:gd name="connsiteX8" fmla="*/ 798576 w 1130586"/>
                <a:gd name="connsiteY8" fmla="*/ 338709 h 3568827"/>
                <a:gd name="connsiteX9" fmla="*/ 755047 w 1130586"/>
                <a:gd name="connsiteY9" fmla="*/ 648748 h 3568827"/>
                <a:gd name="connsiteX10" fmla="*/ 783622 w 1130586"/>
                <a:gd name="connsiteY10" fmla="*/ 653701 h 3568827"/>
                <a:gd name="connsiteX11" fmla="*/ 1130142 w 1130586"/>
                <a:gd name="connsiteY11" fmla="*/ 697801 h 3568827"/>
                <a:gd name="connsiteX12" fmla="*/ 922401 w 1130586"/>
                <a:gd name="connsiteY12" fmla="*/ 752189 h 3568827"/>
                <a:gd name="connsiteX13" fmla="*/ 815245 w 1130586"/>
                <a:gd name="connsiteY13" fmla="*/ 798481 h 3568827"/>
                <a:gd name="connsiteX14" fmla="*/ 754761 w 1130586"/>
                <a:gd name="connsiteY14" fmla="*/ 836676 h 3568827"/>
                <a:gd name="connsiteX15" fmla="*/ 641604 w 1130586"/>
                <a:gd name="connsiteY15" fmla="*/ 1325594 h 3568827"/>
                <a:gd name="connsiteX16" fmla="*/ 648177 w 1130586"/>
                <a:gd name="connsiteY16" fmla="*/ 1778318 h 3568827"/>
                <a:gd name="connsiteX17" fmla="*/ 659988 w 1130586"/>
                <a:gd name="connsiteY17" fmla="*/ 2435924 h 3568827"/>
                <a:gd name="connsiteX18" fmla="*/ 563595 w 1130586"/>
                <a:gd name="connsiteY18" fmla="*/ 2522029 h 3568827"/>
                <a:gd name="connsiteX19" fmla="*/ 655225 w 1130586"/>
                <a:gd name="connsiteY19" fmla="*/ 2647283 h 3568827"/>
                <a:gd name="connsiteX20" fmla="*/ 664845 w 1130586"/>
                <a:gd name="connsiteY20" fmla="*/ 2649093 h 3568827"/>
                <a:gd name="connsiteX21" fmla="*/ 683514 w 1130586"/>
                <a:gd name="connsiteY21" fmla="*/ 3470339 h 3568827"/>
                <a:gd name="connsiteX22" fmla="*/ 685744 w 1130586"/>
                <a:gd name="connsiteY22" fmla="*/ 3568827 h 3568827"/>
                <a:gd name="connsiteX23" fmla="*/ 287461 w 1130586"/>
                <a:gd name="connsiteY23" fmla="*/ 3568827 h 3568827"/>
                <a:gd name="connsiteX24" fmla="*/ 291695 w 1130586"/>
                <a:gd name="connsiteY24" fmla="*/ 3499831 h 3568827"/>
                <a:gd name="connsiteX25" fmla="*/ 291561 w 1130586"/>
                <a:gd name="connsiteY25" fmla="*/ 2992660 h 3568827"/>
                <a:gd name="connsiteX26" fmla="*/ 280797 w 1130586"/>
                <a:gd name="connsiteY26" fmla="*/ 1923860 h 3568827"/>
                <a:gd name="connsiteX27" fmla="*/ 278797 w 1130586"/>
                <a:gd name="connsiteY27" fmla="*/ 1791176 h 3568827"/>
                <a:gd name="connsiteX28" fmla="*/ 379572 w 1130586"/>
                <a:gd name="connsiteY28" fmla="*/ 1739265 h 3568827"/>
                <a:gd name="connsiteX29" fmla="*/ 391954 w 1130586"/>
                <a:gd name="connsiteY29" fmla="*/ 1701927 h 3568827"/>
                <a:gd name="connsiteX30" fmla="*/ 276130 w 1130586"/>
                <a:gd name="connsiteY30" fmla="*/ 1625155 h 3568827"/>
                <a:gd name="connsiteX31" fmla="*/ 262414 w 1130586"/>
                <a:gd name="connsiteY31" fmla="*/ 1199293 h 3568827"/>
                <a:gd name="connsiteX32" fmla="*/ 222028 w 1130586"/>
                <a:gd name="connsiteY32" fmla="*/ 879538 h 3568827"/>
                <a:gd name="connsiteX33" fmla="*/ 98108 w 1130586"/>
                <a:gd name="connsiteY33" fmla="*/ 599694 h 3568827"/>
                <a:gd name="connsiteX34" fmla="*/ 12097 w 1130586"/>
                <a:gd name="connsiteY34" fmla="*/ 451961 h 3568827"/>
                <a:gd name="connsiteX35" fmla="*/ 0 w 1130586"/>
                <a:gd name="connsiteY35" fmla="*/ 414337 h 3568827"/>
                <a:gd name="connsiteX36" fmla="*/ 175165 w 1130586"/>
                <a:gd name="connsiteY36" fmla="*/ 573119 h 3568827"/>
                <a:gd name="connsiteX37" fmla="*/ 183166 w 1130586"/>
                <a:gd name="connsiteY37" fmla="*/ 583978 h 3568827"/>
                <a:gd name="connsiteX38" fmla="*/ 234125 w 1130586"/>
                <a:gd name="connsiteY38" fmla="*/ 557022 h 3568827"/>
                <a:gd name="connsiteX39" fmla="*/ 189357 w 1130586"/>
                <a:gd name="connsiteY39" fmla="*/ 342805 h 3568827"/>
                <a:gd name="connsiteX40" fmla="*/ 156401 w 1130586"/>
                <a:gd name="connsiteY40" fmla="*/ 160210 h 3568827"/>
                <a:gd name="connsiteX41" fmla="*/ 377667 w 1130586"/>
                <a:gd name="connsiteY41" fmla="*/ 553021 h 3568827"/>
                <a:gd name="connsiteX42" fmla="*/ 424720 w 1130586"/>
                <a:gd name="connsiteY42" fmla="*/ 521494 h 3568827"/>
                <a:gd name="connsiteX43" fmla="*/ 430435 w 1130586"/>
                <a:gd name="connsiteY43" fmla="*/ 239554 h 3568827"/>
                <a:gd name="connsiteX44" fmla="*/ 465678 w 1130586"/>
                <a:gd name="connsiteY44" fmla="*/ 0 h 356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0586" h="3568827">
                  <a:moveTo>
                    <a:pt x="465678" y="0"/>
                  </a:moveTo>
                  <a:cubicBezTo>
                    <a:pt x="504825" y="22098"/>
                    <a:pt x="499968" y="202787"/>
                    <a:pt x="500444" y="226028"/>
                  </a:cubicBezTo>
                  <a:cubicBezTo>
                    <a:pt x="502825" y="332803"/>
                    <a:pt x="494824" y="455676"/>
                    <a:pt x="540449" y="555117"/>
                  </a:cubicBezTo>
                  <a:cubicBezTo>
                    <a:pt x="550641" y="577405"/>
                    <a:pt x="579311" y="554355"/>
                    <a:pt x="586645" y="542734"/>
                  </a:cubicBezTo>
                  <a:cubicBezTo>
                    <a:pt x="646557" y="447294"/>
                    <a:pt x="682657" y="336137"/>
                    <a:pt x="724853" y="232219"/>
                  </a:cubicBezTo>
                  <a:cubicBezTo>
                    <a:pt x="746951" y="177832"/>
                    <a:pt x="769620" y="123539"/>
                    <a:pt x="798100" y="72199"/>
                  </a:cubicBezTo>
                  <a:cubicBezTo>
                    <a:pt x="808197" y="54007"/>
                    <a:pt x="831438" y="1048"/>
                    <a:pt x="853155" y="30575"/>
                  </a:cubicBezTo>
                  <a:cubicBezTo>
                    <a:pt x="881444" y="69056"/>
                    <a:pt x="869157" y="125349"/>
                    <a:pt x="858298" y="167545"/>
                  </a:cubicBezTo>
                  <a:cubicBezTo>
                    <a:pt x="843344" y="226028"/>
                    <a:pt x="819817" y="282321"/>
                    <a:pt x="798576" y="338709"/>
                  </a:cubicBezTo>
                  <a:cubicBezTo>
                    <a:pt x="762953" y="433102"/>
                    <a:pt x="715518" y="548449"/>
                    <a:pt x="755047" y="648748"/>
                  </a:cubicBezTo>
                  <a:cubicBezTo>
                    <a:pt x="759619" y="660368"/>
                    <a:pt x="775145" y="657606"/>
                    <a:pt x="783622" y="653701"/>
                  </a:cubicBezTo>
                  <a:cubicBezTo>
                    <a:pt x="848868" y="623602"/>
                    <a:pt x="1143572" y="564832"/>
                    <a:pt x="1130142" y="697801"/>
                  </a:cubicBezTo>
                  <a:cubicBezTo>
                    <a:pt x="1125760" y="740569"/>
                    <a:pt x="956787" y="745045"/>
                    <a:pt x="922401" y="752189"/>
                  </a:cubicBezTo>
                  <a:cubicBezTo>
                    <a:pt x="885444" y="759904"/>
                    <a:pt x="851250" y="785717"/>
                    <a:pt x="815245" y="798481"/>
                  </a:cubicBezTo>
                  <a:cubicBezTo>
                    <a:pt x="791242" y="807053"/>
                    <a:pt x="771621" y="816959"/>
                    <a:pt x="754761" y="836676"/>
                  </a:cubicBezTo>
                  <a:cubicBezTo>
                    <a:pt x="644748" y="965073"/>
                    <a:pt x="644557" y="1167289"/>
                    <a:pt x="641604" y="1325594"/>
                  </a:cubicBezTo>
                  <a:cubicBezTo>
                    <a:pt x="638747" y="1476470"/>
                    <a:pt x="646367" y="1627537"/>
                    <a:pt x="648177" y="1778318"/>
                  </a:cubicBezTo>
                  <a:cubicBezTo>
                    <a:pt x="650844" y="1997583"/>
                    <a:pt x="655130" y="2216753"/>
                    <a:pt x="659988" y="2435924"/>
                  </a:cubicBezTo>
                  <a:cubicBezTo>
                    <a:pt x="615696" y="2449830"/>
                    <a:pt x="579501" y="2476691"/>
                    <a:pt x="563595" y="2522029"/>
                  </a:cubicBezTo>
                  <a:cubicBezTo>
                    <a:pt x="538258" y="2594801"/>
                    <a:pt x="592360" y="2633282"/>
                    <a:pt x="655225" y="2647283"/>
                  </a:cubicBezTo>
                  <a:cubicBezTo>
                    <a:pt x="658368" y="2647950"/>
                    <a:pt x="661607" y="2648426"/>
                    <a:pt x="664845" y="2649093"/>
                  </a:cubicBezTo>
                  <a:cubicBezTo>
                    <a:pt x="671227" y="2922842"/>
                    <a:pt x="678085" y="3196590"/>
                    <a:pt x="683514" y="3470339"/>
                  </a:cubicBezTo>
                  <a:lnTo>
                    <a:pt x="685744" y="3568827"/>
                  </a:lnTo>
                  <a:lnTo>
                    <a:pt x="287461" y="3568827"/>
                  </a:lnTo>
                  <a:lnTo>
                    <a:pt x="291695" y="3499831"/>
                  </a:lnTo>
                  <a:cubicBezTo>
                    <a:pt x="297544" y="3330827"/>
                    <a:pt x="291847" y="3160110"/>
                    <a:pt x="291561" y="2992660"/>
                  </a:cubicBezTo>
                  <a:cubicBezTo>
                    <a:pt x="290989" y="2636329"/>
                    <a:pt x="286798" y="2280095"/>
                    <a:pt x="280797" y="1923860"/>
                  </a:cubicBezTo>
                  <a:cubicBezTo>
                    <a:pt x="280035" y="1879664"/>
                    <a:pt x="279464" y="1835468"/>
                    <a:pt x="278797" y="1791176"/>
                  </a:cubicBezTo>
                  <a:cubicBezTo>
                    <a:pt x="316040" y="1782509"/>
                    <a:pt x="349187" y="1761744"/>
                    <a:pt x="379572" y="1739265"/>
                  </a:cubicBezTo>
                  <a:cubicBezTo>
                    <a:pt x="390525" y="1731169"/>
                    <a:pt x="397764" y="1714881"/>
                    <a:pt x="391954" y="1701927"/>
                  </a:cubicBezTo>
                  <a:cubicBezTo>
                    <a:pt x="372428" y="1658493"/>
                    <a:pt x="322136" y="1637633"/>
                    <a:pt x="276130" y="1625155"/>
                  </a:cubicBezTo>
                  <a:cubicBezTo>
                    <a:pt x="273654" y="1483043"/>
                    <a:pt x="270129" y="1341025"/>
                    <a:pt x="262414" y="1199293"/>
                  </a:cubicBezTo>
                  <a:cubicBezTo>
                    <a:pt x="256604" y="1091946"/>
                    <a:pt x="249555" y="983837"/>
                    <a:pt x="222028" y="879538"/>
                  </a:cubicBezTo>
                  <a:cubicBezTo>
                    <a:pt x="195834" y="780383"/>
                    <a:pt x="148209" y="688562"/>
                    <a:pt x="98108" y="599694"/>
                  </a:cubicBezTo>
                  <a:cubicBezTo>
                    <a:pt x="70009" y="549688"/>
                    <a:pt x="35529" y="504920"/>
                    <a:pt x="12097" y="451961"/>
                  </a:cubicBezTo>
                  <a:cubicBezTo>
                    <a:pt x="6763" y="439769"/>
                    <a:pt x="2667" y="427291"/>
                    <a:pt x="0" y="414337"/>
                  </a:cubicBezTo>
                  <a:cubicBezTo>
                    <a:pt x="70581" y="434530"/>
                    <a:pt x="134303" y="519589"/>
                    <a:pt x="175165" y="573119"/>
                  </a:cubicBezTo>
                  <a:cubicBezTo>
                    <a:pt x="177832" y="576739"/>
                    <a:pt x="180499" y="580358"/>
                    <a:pt x="183166" y="583978"/>
                  </a:cubicBezTo>
                  <a:cubicBezTo>
                    <a:pt x="200692" y="607600"/>
                    <a:pt x="232220" y="578263"/>
                    <a:pt x="234125" y="557022"/>
                  </a:cubicBezTo>
                  <a:cubicBezTo>
                    <a:pt x="240602" y="484918"/>
                    <a:pt x="209931" y="410527"/>
                    <a:pt x="189357" y="342805"/>
                  </a:cubicBezTo>
                  <a:cubicBezTo>
                    <a:pt x="179356" y="310039"/>
                    <a:pt x="136779" y="204406"/>
                    <a:pt x="156401" y="160210"/>
                  </a:cubicBezTo>
                  <a:cubicBezTo>
                    <a:pt x="299847" y="229552"/>
                    <a:pt x="275749" y="443008"/>
                    <a:pt x="377667" y="553021"/>
                  </a:cubicBezTo>
                  <a:cubicBezTo>
                    <a:pt x="394526" y="571214"/>
                    <a:pt x="424530" y="537972"/>
                    <a:pt x="424720" y="521494"/>
                  </a:cubicBezTo>
                  <a:cubicBezTo>
                    <a:pt x="425863" y="427482"/>
                    <a:pt x="425768" y="333470"/>
                    <a:pt x="430435" y="239554"/>
                  </a:cubicBezTo>
                  <a:cubicBezTo>
                    <a:pt x="434150" y="165449"/>
                    <a:pt x="433388" y="71056"/>
                    <a:pt x="465678"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12" name="Freeform: Shape 11">
              <a:extLst>
                <a:ext uri="{FF2B5EF4-FFF2-40B4-BE49-F238E27FC236}">
                  <a16:creationId xmlns:a16="http://schemas.microsoft.com/office/drawing/2014/main" id="{FDDCAD6A-2B15-41AD-A004-87C987D2C924}"/>
                </a:ext>
              </a:extLst>
            </p:cNvPr>
            <p:cNvSpPr/>
            <p:nvPr/>
          </p:nvSpPr>
          <p:spPr bwMode="auto">
            <a:xfrm>
              <a:off x="3475916" y="4594469"/>
              <a:ext cx="1009725" cy="2525652"/>
            </a:xfrm>
            <a:custGeom>
              <a:avLst/>
              <a:gdLst>
                <a:gd name="connsiteX0" fmla="*/ 441999 w 1009725"/>
                <a:gd name="connsiteY0" fmla="*/ 39 h 2525652"/>
                <a:gd name="connsiteX1" fmla="*/ 476229 w 1009725"/>
                <a:gd name="connsiteY1" fmla="*/ 18005 h 2525652"/>
                <a:gd name="connsiteX2" fmla="*/ 507662 w 1009725"/>
                <a:gd name="connsiteY2" fmla="*/ 124495 h 2525652"/>
                <a:gd name="connsiteX3" fmla="*/ 506995 w 1009725"/>
                <a:gd name="connsiteY3" fmla="*/ 279657 h 2525652"/>
                <a:gd name="connsiteX4" fmla="*/ 533856 w 1009725"/>
                <a:gd name="connsiteY4" fmla="*/ 559597 h 2525652"/>
                <a:gd name="connsiteX5" fmla="*/ 567193 w 1009725"/>
                <a:gd name="connsiteY5" fmla="*/ 560168 h 2525652"/>
                <a:gd name="connsiteX6" fmla="*/ 670254 w 1009725"/>
                <a:gd name="connsiteY6" fmla="*/ 381289 h 2525652"/>
                <a:gd name="connsiteX7" fmla="*/ 741786 w 1009725"/>
                <a:gd name="connsiteY7" fmla="*/ 153737 h 2525652"/>
                <a:gd name="connsiteX8" fmla="*/ 778458 w 1009725"/>
                <a:gd name="connsiteY8" fmla="*/ 164405 h 2525652"/>
                <a:gd name="connsiteX9" fmla="*/ 768171 w 1009725"/>
                <a:gd name="connsiteY9" fmla="*/ 314138 h 2525652"/>
                <a:gd name="connsiteX10" fmla="*/ 700734 w 1009725"/>
                <a:gd name="connsiteY10" fmla="*/ 608365 h 2525652"/>
                <a:gd name="connsiteX11" fmla="*/ 723403 w 1009725"/>
                <a:gd name="connsiteY11" fmla="*/ 627319 h 2525652"/>
                <a:gd name="connsiteX12" fmla="*/ 884376 w 1009725"/>
                <a:gd name="connsiteY12" fmla="*/ 623795 h 2525652"/>
                <a:gd name="connsiteX13" fmla="*/ 1009725 w 1009725"/>
                <a:gd name="connsiteY13" fmla="*/ 674754 h 2525652"/>
                <a:gd name="connsiteX14" fmla="*/ 804080 w 1009725"/>
                <a:gd name="connsiteY14" fmla="*/ 723522 h 2525652"/>
                <a:gd name="connsiteX15" fmla="*/ 647679 w 1009725"/>
                <a:gd name="connsiteY15" fmla="*/ 826392 h 2525652"/>
                <a:gd name="connsiteX16" fmla="*/ 603293 w 1009725"/>
                <a:gd name="connsiteY16" fmla="*/ 974982 h 2525652"/>
                <a:gd name="connsiteX17" fmla="*/ 580242 w 1009725"/>
                <a:gd name="connsiteY17" fmla="*/ 1258065 h 2525652"/>
                <a:gd name="connsiteX18" fmla="*/ 602450 w 1009725"/>
                <a:gd name="connsiteY18" fmla="*/ 2283591 h 2525652"/>
                <a:gd name="connsiteX19" fmla="*/ 614464 w 1009725"/>
                <a:gd name="connsiteY19" fmla="*/ 2525652 h 2525652"/>
                <a:gd name="connsiteX20" fmla="*/ 249802 w 1009725"/>
                <a:gd name="connsiteY20" fmla="*/ 2525652 h 2525652"/>
                <a:gd name="connsiteX21" fmla="*/ 248772 w 1009725"/>
                <a:gd name="connsiteY21" fmla="*/ 1621920 h 2525652"/>
                <a:gd name="connsiteX22" fmla="*/ 247153 w 1009725"/>
                <a:gd name="connsiteY22" fmla="*/ 1199772 h 2525652"/>
                <a:gd name="connsiteX23" fmla="*/ 230484 w 1009725"/>
                <a:gd name="connsiteY23" fmla="*/ 870302 h 2525652"/>
                <a:gd name="connsiteX24" fmla="*/ 92562 w 1009725"/>
                <a:gd name="connsiteY24" fmla="*/ 629034 h 2525652"/>
                <a:gd name="connsiteX25" fmla="*/ 20934 w 1009725"/>
                <a:gd name="connsiteY25" fmla="*/ 491969 h 2525652"/>
                <a:gd name="connsiteX26" fmla="*/ 1408 w 1009725"/>
                <a:gd name="connsiteY26" fmla="*/ 399767 h 2525652"/>
                <a:gd name="connsiteX27" fmla="*/ 119613 w 1009725"/>
                <a:gd name="connsiteY27" fmla="*/ 544928 h 2525652"/>
                <a:gd name="connsiteX28" fmla="*/ 209529 w 1009725"/>
                <a:gd name="connsiteY28" fmla="*/ 632558 h 2525652"/>
                <a:gd name="connsiteX29" fmla="*/ 201433 w 1009725"/>
                <a:gd name="connsiteY29" fmla="*/ 411483 h 2525652"/>
                <a:gd name="connsiteX30" fmla="*/ 156094 w 1009725"/>
                <a:gd name="connsiteY30" fmla="*/ 246510 h 2525652"/>
                <a:gd name="connsiteX31" fmla="*/ 151522 w 1009725"/>
                <a:gd name="connsiteY31" fmla="*/ 194122 h 2525652"/>
                <a:gd name="connsiteX32" fmla="*/ 176478 w 1009725"/>
                <a:gd name="connsiteY32" fmla="*/ 212506 h 2525652"/>
                <a:gd name="connsiteX33" fmla="*/ 268299 w 1009725"/>
                <a:gd name="connsiteY33" fmla="*/ 387766 h 2525652"/>
                <a:gd name="connsiteX34" fmla="*/ 361263 w 1009725"/>
                <a:gd name="connsiteY34" fmla="*/ 521592 h 2525652"/>
                <a:gd name="connsiteX35" fmla="*/ 399458 w 1009725"/>
                <a:gd name="connsiteY35" fmla="*/ 495779 h 2525652"/>
                <a:gd name="connsiteX36" fmla="*/ 413460 w 1009725"/>
                <a:gd name="connsiteY36" fmla="*/ 176501 h 2525652"/>
                <a:gd name="connsiteX37" fmla="*/ 420984 w 1009725"/>
                <a:gd name="connsiteY37" fmla="*/ 25720 h 2525652"/>
                <a:gd name="connsiteX38" fmla="*/ 441999 w 1009725"/>
                <a:gd name="connsiteY38" fmla="*/ 39 h 252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9725" h="2525652">
                  <a:moveTo>
                    <a:pt x="441999" y="39"/>
                  </a:moveTo>
                  <a:cubicBezTo>
                    <a:pt x="451679" y="-568"/>
                    <a:pt x="463561" y="6099"/>
                    <a:pt x="476229" y="18005"/>
                  </a:cubicBezTo>
                  <a:cubicBezTo>
                    <a:pt x="502614" y="42675"/>
                    <a:pt x="504995" y="91253"/>
                    <a:pt x="507662" y="124495"/>
                  </a:cubicBezTo>
                  <a:cubicBezTo>
                    <a:pt x="511758" y="175930"/>
                    <a:pt x="508614" y="228222"/>
                    <a:pt x="506995" y="279657"/>
                  </a:cubicBezTo>
                  <a:cubicBezTo>
                    <a:pt x="504042" y="371478"/>
                    <a:pt x="496422" y="473205"/>
                    <a:pt x="533856" y="559597"/>
                  </a:cubicBezTo>
                  <a:cubicBezTo>
                    <a:pt x="540047" y="573884"/>
                    <a:pt x="558525" y="566074"/>
                    <a:pt x="567193" y="560168"/>
                  </a:cubicBezTo>
                  <a:cubicBezTo>
                    <a:pt x="625391" y="520544"/>
                    <a:pt x="650442" y="445392"/>
                    <a:pt x="670254" y="381289"/>
                  </a:cubicBezTo>
                  <a:cubicBezTo>
                    <a:pt x="693304" y="306613"/>
                    <a:pt x="703782" y="222793"/>
                    <a:pt x="741786" y="153737"/>
                  </a:cubicBezTo>
                  <a:cubicBezTo>
                    <a:pt x="757693" y="124876"/>
                    <a:pt x="770647" y="136782"/>
                    <a:pt x="778458" y="164405"/>
                  </a:cubicBezTo>
                  <a:cubicBezTo>
                    <a:pt x="792078" y="212030"/>
                    <a:pt x="779124" y="267370"/>
                    <a:pt x="768171" y="314138"/>
                  </a:cubicBezTo>
                  <a:cubicBezTo>
                    <a:pt x="745501" y="411007"/>
                    <a:pt x="702448" y="507685"/>
                    <a:pt x="700734" y="608365"/>
                  </a:cubicBezTo>
                  <a:cubicBezTo>
                    <a:pt x="700543" y="620747"/>
                    <a:pt x="709592" y="632368"/>
                    <a:pt x="723403" y="627319"/>
                  </a:cubicBezTo>
                  <a:cubicBezTo>
                    <a:pt x="773505" y="609031"/>
                    <a:pt x="832845" y="614842"/>
                    <a:pt x="884376" y="623795"/>
                  </a:cubicBezTo>
                  <a:cubicBezTo>
                    <a:pt x="923333" y="630558"/>
                    <a:pt x="979721" y="642845"/>
                    <a:pt x="1009725" y="674754"/>
                  </a:cubicBezTo>
                  <a:cubicBezTo>
                    <a:pt x="945050" y="708092"/>
                    <a:pt x="874470" y="699138"/>
                    <a:pt x="804080" y="723522"/>
                  </a:cubicBezTo>
                  <a:cubicBezTo>
                    <a:pt x="747120" y="743239"/>
                    <a:pt x="685208" y="778100"/>
                    <a:pt x="647679" y="826392"/>
                  </a:cubicBezTo>
                  <a:cubicBezTo>
                    <a:pt x="614723" y="868778"/>
                    <a:pt x="607579" y="923166"/>
                    <a:pt x="603293" y="974982"/>
                  </a:cubicBezTo>
                  <a:cubicBezTo>
                    <a:pt x="595387" y="1069280"/>
                    <a:pt x="586338" y="1163672"/>
                    <a:pt x="580242" y="1258065"/>
                  </a:cubicBezTo>
                  <a:cubicBezTo>
                    <a:pt x="558311" y="1598822"/>
                    <a:pt x="582350" y="1941776"/>
                    <a:pt x="602450" y="2283591"/>
                  </a:cubicBezTo>
                  <a:lnTo>
                    <a:pt x="614464" y="2525652"/>
                  </a:lnTo>
                  <a:lnTo>
                    <a:pt x="249802" y="2525652"/>
                  </a:lnTo>
                  <a:lnTo>
                    <a:pt x="248772" y="1621920"/>
                  </a:lnTo>
                  <a:cubicBezTo>
                    <a:pt x="248201" y="1481236"/>
                    <a:pt x="247725" y="1340552"/>
                    <a:pt x="247153" y="1199772"/>
                  </a:cubicBezTo>
                  <a:cubicBezTo>
                    <a:pt x="246772" y="1091759"/>
                    <a:pt x="256869" y="976125"/>
                    <a:pt x="230484" y="870302"/>
                  </a:cubicBezTo>
                  <a:cubicBezTo>
                    <a:pt x="207148" y="776576"/>
                    <a:pt x="144283" y="707425"/>
                    <a:pt x="92562" y="629034"/>
                  </a:cubicBezTo>
                  <a:cubicBezTo>
                    <a:pt x="64083" y="585981"/>
                    <a:pt x="39984" y="539880"/>
                    <a:pt x="20934" y="491969"/>
                  </a:cubicBezTo>
                  <a:cubicBezTo>
                    <a:pt x="14076" y="474824"/>
                    <a:pt x="-5355" y="426533"/>
                    <a:pt x="1408" y="399767"/>
                  </a:cubicBezTo>
                  <a:cubicBezTo>
                    <a:pt x="56748" y="430343"/>
                    <a:pt x="89419" y="491493"/>
                    <a:pt x="119613" y="544928"/>
                  </a:cubicBezTo>
                  <a:cubicBezTo>
                    <a:pt x="135996" y="573980"/>
                    <a:pt x="165048" y="643607"/>
                    <a:pt x="209529" y="632558"/>
                  </a:cubicBezTo>
                  <a:cubicBezTo>
                    <a:pt x="293921" y="611698"/>
                    <a:pt x="216102" y="457679"/>
                    <a:pt x="201433" y="411483"/>
                  </a:cubicBezTo>
                  <a:cubicBezTo>
                    <a:pt x="184098" y="357191"/>
                    <a:pt x="166857" y="302612"/>
                    <a:pt x="156094" y="246510"/>
                  </a:cubicBezTo>
                  <a:cubicBezTo>
                    <a:pt x="152760" y="229270"/>
                    <a:pt x="150379" y="211744"/>
                    <a:pt x="151522" y="194122"/>
                  </a:cubicBezTo>
                  <a:cubicBezTo>
                    <a:pt x="161142" y="197171"/>
                    <a:pt x="170096" y="206219"/>
                    <a:pt x="176478" y="212506"/>
                  </a:cubicBezTo>
                  <a:cubicBezTo>
                    <a:pt x="221817" y="256606"/>
                    <a:pt x="243534" y="331283"/>
                    <a:pt x="268299" y="387766"/>
                  </a:cubicBezTo>
                  <a:cubicBezTo>
                    <a:pt x="288777" y="434343"/>
                    <a:pt x="311828" y="498446"/>
                    <a:pt x="361263" y="521592"/>
                  </a:cubicBezTo>
                  <a:cubicBezTo>
                    <a:pt x="376693" y="528831"/>
                    <a:pt x="395838" y="508829"/>
                    <a:pt x="399458" y="495779"/>
                  </a:cubicBezTo>
                  <a:cubicBezTo>
                    <a:pt x="427747" y="393005"/>
                    <a:pt x="415841" y="281657"/>
                    <a:pt x="413460" y="176501"/>
                  </a:cubicBezTo>
                  <a:cubicBezTo>
                    <a:pt x="412317" y="126971"/>
                    <a:pt x="410031" y="74489"/>
                    <a:pt x="420984" y="25720"/>
                  </a:cubicBezTo>
                  <a:cubicBezTo>
                    <a:pt x="424842" y="8528"/>
                    <a:pt x="432319" y="646"/>
                    <a:pt x="441999" y="39"/>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13" name="Freeform: Shape 12">
              <a:extLst>
                <a:ext uri="{FF2B5EF4-FFF2-40B4-BE49-F238E27FC236}">
                  <a16:creationId xmlns:a16="http://schemas.microsoft.com/office/drawing/2014/main" id="{4103D720-32CD-4E5F-99C2-A552511FE735}"/>
                </a:ext>
              </a:extLst>
            </p:cNvPr>
            <p:cNvSpPr/>
            <p:nvPr/>
          </p:nvSpPr>
          <p:spPr bwMode="auto">
            <a:xfrm>
              <a:off x="4763860" y="5521064"/>
              <a:ext cx="1052585" cy="1599057"/>
            </a:xfrm>
            <a:custGeom>
              <a:avLst/>
              <a:gdLst>
                <a:gd name="connsiteX0" fmla="*/ 617226 w 1052585"/>
                <a:gd name="connsiteY0" fmla="*/ 0 h 1599057"/>
                <a:gd name="connsiteX1" fmla="*/ 650849 w 1052585"/>
                <a:gd name="connsiteY1" fmla="*/ 158877 h 1599057"/>
                <a:gd name="connsiteX2" fmla="*/ 656183 w 1052585"/>
                <a:gd name="connsiteY2" fmla="*/ 417576 h 1599057"/>
                <a:gd name="connsiteX3" fmla="*/ 708571 w 1052585"/>
                <a:gd name="connsiteY3" fmla="*/ 453676 h 1599057"/>
                <a:gd name="connsiteX4" fmla="*/ 806964 w 1052585"/>
                <a:gd name="connsiteY4" fmla="*/ 291465 h 1599057"/>
                <a:gd name="connsiteX5" fmla="*/ 883926 w 1052585"/>
                <a:gd name="connsiteY5" fmla="*/ 81153 h 1599057"/>
                <a:gd name="connsiteX6" fmla="*/ 893356 w 1052585"/>
                <a:gd name="connsiteY6" fmla="*/ 162306 h 1599057"/>
                <a:gd name="connsiteX7" fmla="*/ 837254 w 1052585"/>
                <a:gd name="connsiteY7" fmla="*/ 455962 h 1599057"/>
                <a:gd name="connsiteX8" fmla="*/ 879640 w 1052585"/>
                <a:gd name="connsiteY8" fmla="*/ 470440 h 1599057"/>
                <a:gd name="connsiteX9" fmla="*/ 1032802 w 1052585"/>
                <a:gd name="connsiteY9" fmla="*/ 315944 h 1599057"/>
                <a:gd name="connsiteX10" fmla="*/ 1010609 w 1052585"/>
                <a:gd name="connsiteY10" fmla="*/ 426625 h 1599057"/>
                <a:gd name="connsiteX11" fmla="*/ 892403 w 1052585"/>
                <a:gd name="connsiteY11" fmla="*/ 627698 h 1599057"/>
                <a:gd name="connsiteX12" fmla="*/ 842873 w 1052585"/>
                <a:gd name="connsiteY12" fmla="*/ 727900 h 1599057"/>
                <a:gd name="connsiteX13" fmla="*/ 827919 w 1052585"/>
                <a:gd name="connsiteY13" fmla="*/ 855155 h 1599057"/>
                <a:gd name="connsiteX14" fmla="*/ 817632 w 1052585"/>
                <a:gd name="connsiteY14" fmla="*/ 1156716 h 1599057"/>
                <a:gd name="connsiteX15" fmla="*/ 776865 w 1052585"/>
                <a:gd name="connsiteY15" fmla="*/ 1456468 h 1599057"/>
                <a:gd name="connsiteX16" fmla="*/ 766173 w 1052585"/>
                <a:gd name="connsiteY16" fmla="*/ 1577400 h 1599057"/>
                <a:gd name="connsiteX17" fmla="*/ 766638 w 1052585"/>
                <a:gd name="connsiteY17" fmla="*/ 1599057 h 1599057"/>
                <a:gd name="connsiteX18" fmla="*/ 436141 w 1052585"/>
                <a:gd name="connsiteY18" fmla="*/ 1599057 h 1599057"/>
                <a:gd name="connsiteX19" fmla="*/ 437263 w 1052585"/>
                <a:gd name="connsiteY19" fmla="*/ 1589758 h 1599057"/>
                <a:gd name="connsiteX20" fmla="*/ 448729 w 1052585"/>
                <a:gd name="connsiteY20" fmla="*/ 1481042 h 1599057"/>
                <a:gd name="connsiteX21" fmla="*/ 457206 w 1052585"/>
                <a:gd name="connsiteY21" fmla="*/ 1217962 h 1599057"/>
                <a:gd name="connsiteX22" fmla="*/ 370338 w 1052585"/>
                <a:gd name="connsiteY22" fmla="*/ 730949 h 1599057"/>
                <a:gd name="connsiteX23" fmla="*/ 238131 w 1052585"/>
                <a:gd name="connsiteY23" fmla="*/ 656939 h 1599057"/>
                <a:gd name="connsiteX24" fmla="*/ 38106 w 1052585"/>
                <a:gd name="connsiteY24" fmla="*/ 614363 h 1599057"/>
                <a:gd name="connsiteX25" fmla="*/ 5054 w 1052585"/>
                <a:gd name="connsiteY25" fmla="*/ 546640 h 1599057"/>
                <a:gd name="connsiteX26" fmla="*/ 81635 w 1052585"/>
                <a:gd name="connsiteY26" fmla="*/ 514731 h 1599057"/>
                <a:gd name="connsiteX27" fmla="*/ 261181 w 1052585"/>
                <a:gd name="connsiteY27" fmla="*/ 538734 h 1599057"/>
                <a:gd name="connsiteX28" fmla="*/ 301282 w 1052585"/>
                <a:gd name="connsiteY28" fmla="*/ 511588 h 1599057"/>
                <a:gd name="connsiteX29" fmla="*/ 292233 w 1052585"/>
                <a:gd name="connsiteY29" fmla="*/ 267938 h 1599057"/>
                <a:gd name="connsiteX30" fmla="*/ 247180 w 1052585"/>
                <a:gd name="connsiteY30" fmla="*/ 36005 h 1599057"/>
                <a:gd name="connsiteX31" fmla="*/ 301091 w 1052585"/>
                <a:gd name="connsiteY31" fmla="*/ 58198 h 1599057"/>
                <a:gd name="connsiteX32" fmla="*/ 350431 w 1052585"/>
                <a:gd name="connsiteY32" fmla="*/ 180404 h 1599057"/>
                <a:gd name="connsiteX33" fmla="*/ 439870 w 1052585"/>
                <a:gd name="connsiteY33" fmla="*/ 444817 h 1599057"/>
                <a:gd name="connsiteX34" fmla="*/ 529977 w 1052585"/>
                <a:gd name="connsiteY34" fmla="*/ 396526 h 1599057"/>
                <a:gd name="connsiteX35" fmla="*/ 568172 w 1052585"/>
                <a:gd name="connsiteY35" fmla="*/ 217170 h 1599057"/>
                <a:gd name="connsiteX36" fmla="*/ 607415 w 1052585"/>
                <a:gd name="connsiteY36" fmla="*/ 25432 h 1599057"/>
                <a:gd name="connsiteX37" fmla="*/ 617226 w 1052585"/>
                <a:gd name="connsiteY37" fmla="*/ 0 h 15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2585" h="1599057">
                  <a:moveTo>
                    <a:pt x="617226" y="0"/>
                  </a:moveTo>
                  <a:cubicBezTo>
                    <a:pt x="646753" y="4667"/>
                    <a:pt x="648849" y="133445"/>
                    <a:pt x="650849" y="158877"/>
                  </a:cubicBezTo>
                  <a:cubicBezTo>
                    <a:pt x="657612" y="244888"/>
                    <a:pt x="654278" y="331470"/>
                    <a:pt x="656183" y="417576"/>
                  </a:cubicBezTo>
                  <a:cubicBezTo>
                    <a:pt x="656850" y="450247"/>
                    <a:pt x="675424" y="469487"/>
                    <a:pt x="708571" y="453676"/>
                  </a:cubicBezTo>
                  <a:cubicBezTo>
                    <a:pt x="764006" y="427196"/>
                    <a:pt x="787533" y="343853"/>
                    <a:pt x="806964" y="291465"/>
                  </a:cubicBezTo>
                  <a:cubicBezTo>
                    <a:pt x="832777" y="222123"/>
                    <a:pt x="851065" y="147733"/>
                    <a:pt x="883926" y="81153"/>
                  </a:cubicBezTo>
                  <a:cubicBezTo>
                    <a:pt x="888498" y="105728"/>
                    <a:pt x="892594" y="152591"/>
                    <a:pt x="893356" y="162306"/>
                  </a:cubicBezTo>
                  <a:cubicBezTo>
                    <a:pt x="900976" y="262223"/>
                    <a:pt x="868400" y="362522"/>
                    <a:pt x="837254" y="455962"/>
                  </a:cubicBezTo>
                  <a:cubicBezTo>
                    <a:pt x="827062" y="486632"/>
                    <a:pt x="864495" y="491681"/>
                    <a:pt x="879640" y="470440"/>
                  </a:cubicBezTo>
                  <a:cubicBezTo>
                    <a:pt x="920407" y="413004"/>
                    <a:pt x="968794" y="349187"/>
                    <a:pt x="1032802" y="315944"/>
                  </a:cubicBezTo>
                  <a:cubicBezTo>
                    <a:pt x="1085665" y="288512"/>
                    <a:pt x="1016514" y="415957"/>
                    <a:pt x="1010609" y="426625"/>
                  </a:cubicBezTo>
                  <a:cubicBezTo>
                    <a:pt x="973080" y="494443"/>
                    <a:pt x="932313" y="561213"/>
                    <a:pt x="892403" y="627698"/>
                  </a:cubicBezTo>
                  <a:cubicBezTo>
                    <a:pt x="873163" y="659701"/>
                    <a:pt x="853636" y="691896"/>
                    <a:pt x="842873" y="727900"/>
                  </a:cubicBezTo>
                  <a:cubicBezTo>
                    <a:pt x="830681" y="768763"/>
                    <a:pt x="829634" y="812864"/>
                    <a:pt x="827919" y="855155"/>
                  </a:cubicBezTo>
                  <a:cubicBezTo>
                    <a:pt x="823918" y="955643"/>
                    <a:pt x="824204" y="1056323"/>
                    <a:pt x="817632" y="1156716"/>
                  </a:cubicBezTo>
                  <a:cubicBezTo>
                    <a:pt x="811060" y="1257586"/>
                    <a:pt x="791343" y="1356646"/>
                    <a:pt x="776865" y="1456468"/>
                  </a:cubicBezTo>
                  <a:cubicBezTo>
                    <a:pt x="771007" y="1496807"/>
                    <a:pt x="767483" y="1537098"/>
                    <a:pt x="766173" y="1577400"/>
                  </a:cubicBezTo>
                  <a:lnTo>
                    <a:pt x="766638" y="1599057"/>
                  </a:lnTo>
                  <a:lnTo>
                    <a:pt x="436141" y="1599057"/>
                  </a:lnTo>
                  <a:lnTo>
                    <a:pt x="437263" y="1589758"/>
                  </a:lnTo>
                  <a:cubicBezTo>
                    <a:pt x="442157" y="1553599"/>
                    <a:pt x="446776" y="1517428"/>
                    <a:pt x="448729" y="1481042"/>
                  </a:cubicBezTo>
                  <a:cubicBezTo>
                    <a:pt x="453396" y="1393603"/>
                    <a:pt x="454539" y="1305497"/>
                    <a:pt x="457206" y="1217962"/>
                  </a:cubicBezTo>
                  <a:cubicBezTo>
                    <a:pt x="462445" y="1048512"/>
                    <a:pt x="463207" y="878491"/>
                    <a:pt x="370338" y="730949"/>
                  </a:cubicBezTo>
                  <a:cubicBezTo>
                    <a:pt x="342144" y="686086"/>
                    <a:pt x="282898" y="678942"/>
                    <a:pt x="238131" y="656939"/>
                  </a:cubicBezTo>
                  <a:cubicBezTo>
                    <a:pt x="177457" y="627031"/>
                    <a:pt x="102114" y="637223"/>
                    <a:pt x="38106" y="614363"/>
                  </a:cubicBezTo>
                  <a:cubicBezTo>
                    <a:pt x="9245" y="604075"/>
                    <a:pt x="-9519" y="577691"/>
                    <a:pt x="5054" y="546640"/>
                  </a:cubicBezTo>
                  <a:cubicBezTo>
                    <a:pt x="16484" y="522351"/>
                    <a:pt x="58775" y="517398"/>
                    <a:pt x="81635" y="514731"/>
                  </a:cubicBezTo>
                  <a:cubicBezTo>
                    <a:pt x="140023" y="508159"/>
                    <a:pt x="206984" y="515207"/>
                    <a:pt x="261181" y="538734"/>
                  </a:cubicBezTo>
                  <a:cubicBezTo>
                    <a:pt x="278422" y="546164"/>
                    <a:pt x="296233" y="525208"/>
                    <a:pt x="301282" y="511588"/>
                  </a:cubicBezTo>
                  <a:cubicBezTo>
                    <a:pt x="330428" y="433292"/>
                    <a:pt x="311664" y="346234"/>
                    <a:pt x="292233" y="267938"/>
                  </a:cubicBezTo>
                  <a:cubicBezTo>
                    <a:pt x="275278" y="199454"/>
                    <a:pt x="231940" y="107728"/>
                    <a:pt x="247180" y="36005"/>
                  </a:cubicBezTo>
                  <a:cubicBezTo>
                    <a:pt x="253752" y="5334"/>
                    <a:pt x="292709" y="46768"/>
                    <a:pt x="301091" y="58198"/>
                  </a:cubicBezTo>
                  <a:cubicBezTo>
                    <a:pt x="326999" y="93345"/>
                    <a:pt x="338810" y="139065"/>
                    <a:pt x="350431" y="180404"/>
                  </a:cubicBezTo>
                  <a:cubicBezTo>
                    <a:pt x="375481" y="269653"/>
                    <a:pt x="391960" y="364141"/>
                    <a:pt x="439870" y="444817"/>
                  </a:cubicBezTo>
                  <a:cubicBezTo>
                    <a:pt x="470255" y="495967"/>
                    <a:pt x="517975" y="425863"/>
                    <a:pt x="529977" y="396526"/>
                  </a:cubicBezTo>
                  <a:cubicBezTo>
                    <a:pt x="552742" y="340709"/>
                    <a:pt x="558838" y="276225"/>
                    <a:pt x="568172" y="217170"/>
                  </a:cubicBezTo>
                  <a:cubicBezTo>
                    <a:pt x="578364" y="153067"/>
                    <a:pt x="586174" y="87154"/>
                    <a:pt x="607415" y="25432"/>
                  </a:cubicBezTo>
                  <a:cubicBezTo>
                    <a:pt x="610082" y="17526"/>
                    <a:pt x="621226" y="667"/>
                    <a:pt x="617226"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sp>
        <p:nvSpPr>
          <p:cNvPr id="15" name="Rectangle 14">
            <a:extLst>
              <a:ext uri="{FF2B5EF4-FFF2-40B4-BE49-F238E27FC236}">
                <a16:creationId xmlns:a16="http://schemas.microsoft.com/office/drawing/2014/main" id="{98896AA7-83B3-44E4-8D92-3B6C15A4364A}"/>
              </a:ext>
            </a:extLst>
          </p:cNvPr>
          <p:cNvSpPr/>
          <p:nvPr userDrawn="1"/>
        </p:nvSpPr>
        <p:spPr bwMode="auto">
          <a:xfrm>
            <a:off x="5966921" y="2675302"/>
            <a:ext cx="5561635" cy="159570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pic>
        <p:nvPicPr>
          <p:cNvPr id="17" name="Graphic 16">
            <a:extLst>
              <a:ext uri="{FF2B5EF4-FFF2-40B4-BE49-F238E27FC236}">
                <a16:creationId xmlns:a16="http://schemas.microsoft.com/office/drawing/2014/main" id="{BA38573E-78D7-4AC3-AECB-A46AFB1E85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92800" y="2622130"/>
            <a:ext cx="5736431" cy="1733550"/>
          </a:xfrm>
          <a:prstGeom prst="rect">
            <a:avLst/>
          </a:prstGeom>
        </p:spPr>
      </p:pic>
      <p:sp>
        <p:nvSpPr>
          <p:cNvPr id="19" name="Rectangle 18">
            <a:extLst>
              <a:ext uri="{FF2B5EF4-FFF2-40B4-BE49-F238E27FC236}">
                <a16:creationId xmlns:a16="http://schemas.microsoft.com/office/drawing/2014/main" id="{6FBD37F8-4F55-47A8-9A01-ABD3C07597B4}"/>
              </a:ext>
            </a:extLst>
          </p:cNvPr>
          <p:cNvSpPr/>
          <p:nvPr userDrawn="1"/>
        </p:nvSpPr>
        <p:spPr bwMode="auto">
          <a:xfrm>
            <a:off x="5972537" y="694481"/>
            <a:ext cx="5561635" cy="157994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B4ADEE75-ED16-429E-BDA9-79799947D5A8}"/>
              </a:ext>
            </a:extLst>
          </p:cNvPr>
          <p:cNvSpPr/>
          <p:nvPr userDrawn="1"/>
        </p:nvSpPr>
        <p:spPr bwMode="auto">
          <a:xfrm>
            <a:off x="5966921" y="4681158"/>
            <a:ext cx="5561635" cy="157994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pic>
        <p:nvPicPr>
          <p:cNvPr id="23" name="Graphic 22">
            <a:extLst>
              <a:ext uri="{FF2B5EF4-FFF2-40B4-BE49-F238E27FC236}">
                <a16:creationId xmlns:a16="http://schemas.microsoft.com/office/drawing/2014/main" id="{78C53053-EC56-416C-8E2D-1323A002E6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92800" y="626459"/>
            <a:ext cx="5736431" cy="1733550"/>
          </a:xfrm>
          <a:prstGeom prst="rect">
            <a:avLst/>
          </a:prstGeom>
        </p:spPr>
      </p:pic>
      <p:pic>
        <p:nvPicPr>
          <p:cNvPr id="29" name="Graphic 28">
            <a:extLst>
              <a:ext uri="{FF2B5EF4-FFF2-40B4-BE49-F238E27FC236}">
                <a16:creationId xmlns:a16="http://schemas.microsoft.com/office/drawing/2014/main" id="{649F9C5D-A360-4189-B08E-BA2D48CAF5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92800" y="4617801"/>
            <a:ext cx="5736431" cy="1733550"/>
          </a:xfrm>
          <a:prstGeom prst="rect">
            <a:avLst/>
          </a:prstGeom>
        </p:spPr>
      </p:pic>
      <p:sp>
        <p:nvSpPr>
          <p:cNvPr id="33" name="Graphic 12">
            <a:extLst>
              <a:ext uri="{FF2B5EF4-FFF2-40B4-BE49-F238E27FC236}">
                <a16:creationId xmlns:a16="http://schemas.microsoft.com/office/drawing/2014/main" id="{7AF82D33-24A7-48EA-AFA7-86149FAE5368}"/>
              </a:ext>
            </a:extLst>
          </p:cNvPr>
          <p:cNvSpPr/>
          <p:nvPr userDrawn="1"/>
        </p:nvSpPr>
        <p:spPr>
          <a:xfrm>
            <a:off x="6283783" y="1038747"/>
            <a:ext cx="618177" cy="908975"/>
          </a:xfrm>
          <a:custGeom>
            <a:avLst/>
            <a:gdLst>
              <a:gd name="connsiteX0" fmla="*/ 384134 w 869717"/>
              <a:gd name="connsiteY0" fmla="*/ 21908 h 1278842"/>
              <a:gd name="connsiteX1" fmla="*/ 407375 w 869717"/>
              <a:gd name="connsiteY1" fmla="*/ 5429 h 1278842"/>
              <a:gd name="connsiteX2" fmla="*/ 445379 w 869717"/>
              <a:gd name="connsiteY2" fmla="*/ 95 h 1278842"/>
              <a:gd name="connsiteX3" fmla="*/ 565966 w 869717"/>
              <a:gd name="connsiteY3" fmla="*/ 0 h 1278842"/>
              <a:gd name="connsiteX4" fmla="*/ 560346 w 869717"/>
              <a:gd name="connsiteY4" fmla="*/ 201359 h 1278842"/>
              <a:gd name="connsiteX5" fmla="*/ 578539 w 869717"/>
              <a:gd name="connsiteY5" fmla="*/ 432340 h 1278842"/>
              <a:gd name="connsiteX6" fmla="*/ 595208 w 869717"/>
              <a:gd name="connsiteY6" fmla="*/ 595408 h 1278842"/>
              <a:gd name="connsiteX7" fmla="*/ 660549 w 869717"/>
              <a:gd name="connsiteY7" fmla="*/ 1011460 h 1278842"/>
              <a:gd name="connsiteX8" fmla="*/ 667788 w 869717"/>
              <a:gd name="connsiteY8" fmla="*/ 1025843 h 1278842"/>
              <a:gd name="connsiteX9" fmla="*/ 687886 w 869717"/>
              <a:gd name="connsiteY9" fmla="*/ 1029462 h 1278842"/>
              <a:gd name="connsiteX10" fmla="*/ 796376 w 869717"/>
              <a:gd name="connsiteY10" fmla="*/ 1020890 h 1278842"/>
              <a:gd name="connsiteX11" fmla="*/ 826856 w 869717"/>
              <a:gd name="connsiteY11" fmla="*/ 1026033 h 1278842"/>
              <a:gd name="connsiteX12" fmla="*/ 838857 w 869717"/>
              <a:gd name="connsiteY12" fmla="*/ 1047940 h 1278842"/>
              <a:gd name="connsiteX13" fmla="*/ 869718 w 869717"/>
              <a:gd name="connsiteY13" fmla="*/ 1258729 h 1278842"/>
              <a:gd name="connsiteX14" fmla="*/ 52568 w 869717"/>
              <a:gd name="connsiteY14" fmla="*/ 1253871 h 1278842"/>
              <a:gd name="connsiteX15" fmla="*/ 36947 w 869717"/>
              <a:gd name="connsiteY15" fmla="*/ 1063562 h 1278842"/>
              <a:gd name="connsiteX16" fmla="*/ 330317 w 869717"/>
              <a:gd name="connsiteY16" fmla="*/ 1017746 h 1278842"/>
              <a:gd name="connsiteX17" fmla="*/ 310982 w 869717"/>
              <a:gd name="connsiteY17" fmla="*/ 342614 h 1278842"/>
              <a:gd name="connsiteX18" fmla="*/ 22088 w 869717"/>
              <a:gd name="connsiteY18" fmla="*/ 415385 h 1278842"/>
              <a:gd name="connsiteX19" fmla="*/ 4372 w 869717"/>
              <a:gd name="connsiteY19" fmla="*/ 287084 h 1278842"/>
              <a:gd name="connsiteX20" fmla="*/ 118005 w 869717"/>
              <a:gd name="connsiteY20" fmla="*/ 216408 h 1278842"/>
              <a:gd name="connsiteX21" fmla="*/ 384134 w 869717"/>
              <a:gd name="connsiteY21" fmla="*/ 21908 h 127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9717" h="1278842">
                <a:moveTo>
                  <a:pt x="384134" y="21908"/>
                </a:moveTo>
                <a:cubicBezTo>
                  <a:pt x="391373" y="15716"/>
                  <a:pt x="398611" y="9239"/>
                  <a:pt x="407375" y="5429"/>
                </a:cubicBezTo>
                <a:cubicBezTo>
                  <a:pt x="419185" y="286"/>
                  <a:pt x="432425" y="191"/>
                  <a:pt x="445379" y="95"/>
                </a:cubicBezTo>
                <a:cubicBezTo>
                  <a:pt x="485575" y="95"/>
                  <a:pt x="525770" y="0"/>
                  <a:pt x="565966" y="0"/>
                </a:cubicBezTo>
                <a:cubicBezTo>
                  <a:pt x="560060" y="66961"/>
                  <a:pt x="558155" y="134207"/>
                  <a:pt x="560346" y="201359"/>
                </a:cubicBezTo>
                <a:cubicBezTo>
                  <a:pt x="562823" y="278606"/>
                  <a:pt x="570728" y="355568"/>
                  <a:pt x="578539" y="432340"/>
                </a:cubicBezTo>
                <a:cubicBezTo>
                  <a:pt x="584063" y="486728"/>
                  <a:pt x="589683" y="541020"/>
                  <a:pt x="595208" y="595408"/>
                </a:cubicBezTo>
                <a:cubicBezTo>
                  <a:pt x="609495" y="735235"/>
                  <a:pt x="623973" y="875824"/>
                  <a:pt x="660549" y="1011460"/>
                </a:cubicBezTo>
                <a:cubicBezTo>
                  <a:pt x="661978" y="1016699"/>
                  <a:pt x="663597" y="1022318"/>
                  <a:pt x="667788" y="1025843"/>
                </a:cubicBezTo>
                <a:cubicBezTo>
                  <a:pt x="673122" y="1030319"/>
                  <a:pt x="680933" y="1030034"/>
                  <a:pt x="687886" y="1029462"/>
                </a:cubicBezTo>
                <a:cubicBezTo>
                  <a:pt x="724081" y="1026605"/>
                  <a:pt x="760181" y="1023747"/>
                  <a:pt x="796376" y="1020890"/>
                </a:cubicBezTo>
                <a:cubicBezTo>
                  <a:pt x="806948" y="1020032"/>
                  <a:pt x="818569" y="1019556"/>
                  <a:pt x="826856" y="1026033"/>
                </a:cubicBezTo>
                <a:cubicBezTo>
                  <a:pt x="833523" y="1031272"/>
                  <a:pt x="836381" y="1039844"/>
                  <a:pt x="838857" y="1047940"/>
                </a:cubicBezTo>
                <a:cubicBezTo>
                  <a:pt x="859145" y="1116235"/>
                  <a:pt x="869528" y="1187482"/>
                  <a:pt x="869718" y="1258729"/>
                </a:cubicBezTo>
                <a:cubicBezTo>
                  <a:pt x="597970" y="1284732"/>
                  <a:pt x="323364" y="1287971"/>
                  <a:pt x="52568" y="1253871"/>
                </a:cubicBezTo>
                <a:cubicBezTo>
                  <a:pt x="41138" y="1191101"/>
                  <a:pt x="35899" y="1127284"/>
                  <a:pt x="36947" y="1063562"/>
                </a:cubicBezTo>
                <a:cubicBezTo>
                  <a:pt x="135722" y="1056323"/>
                  <a:pt x="233924" y="1040987"/>
                  <a:pt x="330317" y="1017746"/>
                </a:cubicBezTo>
                <a:cubicBezTo>
                  <a:pt x="352130" y="793433"/>
                  <a:pt x="306314" y="567881"/>
                  <a:pt x="310982" y="342614"/>
                </a:cubicBezTo>
                <a:cubicBezTo>
                  <a:pt x="219256" y="381762"/>
                  <a:pt x="121434" y="406432"/>
                  <a:pt x="22088" y="415385"/>
                </a:cubicBezTo>
                <a:cubicBezTo>
                  <a:pt x="8753" y="416719"/>
                  <a:pt x="-8106" y="304800"/>
                  <a:pt x="4372" y="287084"/>
                </a:cubicBezTo>
                <a:cubicBezTo>
                  <a:pt x="26755" y="255365"/>
                  <a:pt x="85811" y="236030"/>
                  <a:pt x="118005" y="216408"/>
                </a:cubicBezTo>
                <a:cubicBezTo>
                  <a:pt x="211826" y="158972"/>
                  <a:pt x="300980" y="93821"/>
                  <a:pt x="384134" y="21908"/>
                </a:cubicBezTo>
                <a:close/>
              </a:path>
            </a:pathLst>
          </a:custGeom>
          <a:solidFill>
            <a:schemeClr val="accent1"/>
          </a:solidFill>
          <a:ln w="28575" cap="flat">
            <a:solidFill>
              <a:schemeClr val="tx1"/>
            </a:solidFill>
            <a:prstDash val="solid"/>
            <a:miter/>
          </a:ln>
        </p:spPr>
        <p:txBody>
          <a:bodyPr rtlCol="0" anchor="ctr"/>
          <a:lstStyle/>
          <a:p>
            <a:endParaRPr lang="en-GB">
              <a:solidFill>
                <a:schemeClr val="accent1"/>
              </a:solidFill>
            </a:endParaRPr>
          </a:p>
        </p:txBody>
      </p:sp>
      <p:sp>
        <p:nvSpPr>
          <p:cNvPr id="35" name="Graphic 2">
            <a:extLst>
              <a:ext uri="{FF2B5EF4-FFF2-40B4-BE49-F238E27FC236}">
                <a16:creationId xmlns:a16="http://schemas.microsoft.com/office/drawing/2014/main" id="{E90DDCCE-6F5E-4B50-BA93-0353FCB867BD}"/>
              </a:ext>
            </a:extLst>
          </p:cNvPr>
          <p:cNvSpPr/>
          <p:nvPr userDrawn="1"/>
        </p:nvSpPr>
        <p:spPr>
          <a:xfrm>
            <a:off x="6250803" y="2996225"/>
            <a:ext cx="684137" cy="985361"/>
          </a:xfrm>
          <a:custGeom>
            <a:avLst/>
            <a:gdLst>
              <a:gd name="connsiteX0" fmla="*/ 621082 w 684137"/>
              <a:gd name="connsiteY0" fmla="*/ 985361 h 985361"/>
              <a:gd name="connsiteX1" fmla="*/ 613462 w 684137"/>
              <a:gd name="connsiteY1" fmla="*/ 984885 h 985361"/>
              <a:gd name="connsiteX2" fmla="*/ 367908 w 684137"/>
              <a:gd name="connsiteY2" fmla="*/ 964787 h 985361"/>
              <a:gd name="connsiteX3" fmla="*/ 135117 w 684137"/>
              <a:gd name="connsiteY3" fmla="*/ 979932 h 985361"/>
              <a:gd name="connsiteX4" fmla="*/ 129783 w 684137"/>
              <a:gd name="connsiteY4" fmla="*/ 980218 h 985361"/>
              <a:gd name="connsiteX5" fmla="*/ 76252 w 684137"/>
              <a:gd name="connsiteY5" fmla="*/ 926592 h 985361"/>
              <a:gd name="connsiteX6" fmla="*/ 76252 w 684137"/>
              <a:gd name="connsiteY6" fmla="*/ 798576 h 985361"/>
              <a:gd name="connsiteX7" fmla="*/ 115305 w 684137"/>
              <a:gd name="connsiteY7" fmla="*/ 720090 h 985361"/>
              <a:gd name="connsiteX8" fmla="*/ 366479 w 684137"/>
              <a:gd name="connsiteY8" fmla="*/ 429863 h 985361"/>
              <a:gd name="connsiteX9" fmla="*/ 334665 w 684137"/>
              <a:gd name="connsiteY9" fmla="*/ 236696 h 985361"/>
              <a:gd name="connsiteX10" fmla="*/ 294184 w 684137"/>
              <a:gd name="connsiteY10" fmla="*/ 226981 h 985361"/>
              <a:gd name="connsiteX11" fmla="*/ 197220 w 684137"/>
              <a:gd name="connsiteY11" fmla="*/ 317183 h 985361"/>
              <a:gd name="connsiteX12" fmla="*/ 156262 w 684137"/>
              <a:gd name="connsiteY12" fmla="*/ 358235 h 985361"/>
              <a:gd name="connsiteX13" fmla="*/ 149785 w 684137"/>
              <a:gd name="connsiteY13" fmla="*/ 357473 h 985361"/>
              <a:gd name="connsiteX14" fmla="*/ 45201 w 684137"/>
              <a:gd name="connsiteY14" fmla="*/ 333947 h 985361"/>
              <a:gd name="connsiteX15" fmla="*/ 433 w 684137"/>
              <a:gd name="connsiteY15" fmla="*/ 270224 h 985361"/>
              <a:gd name="connsiteX16" fmla="*/ 20150 w 684137"/>
              <a:gd name="connsiteY16" fmla="*/ 204502 h 985361"/>
              <a:gd name="connsiteX17" fmla="*/ 317997 w 684137"/>
              <a:gd name="connsiteY17" fmla="*/ 0 h 985361"/>
              <a:gd name="connsiteX18" fmla="*/ 545168 w 684137"/>
              <a:gd name="connsiteY18" fmla="*/ 87725 h 985361"/>
              <a:gd name="connsiteX19" fmla="*/ 610414 w 684137"/>
              <a:gd name="connsiteY19" fmla="*/ 331280 h 985361"/>
              <a:gd name="connsiteX20" fmla="*/ 475254 w 684137"/>
              <a:gd name="connsiteY20" fmla="*/ 655320 h 985361"/>
              <a:gd name="connsiteX21" fmla="*/ 462777 w 684137"/>
              <a:gd name="connsiteY21" fmla="*/ 679418 h 985361"/>
              <a:gd name="connsiteX22" fmla="*/ 464110 w 684137"/>
              <a:gd name="connsiteY22" fmla="*/ 716280 h 985361"/>
              <a:gd name="connsiteX23" fmla="*/ 496305 w 684137"/>
              <a:gd name="connsiteY23" fmla="*/ 734378 h 985361"/>
              <a:gd name="connsiteX24" fmla="*/ 614700 w 684137"/>
              <a:gd name="connsiteY24" fmla="*/ 740283 h 985361"/>
              <a:gd name="connsiteX25" fmla="*/ 684138 w 684137"/>
              <a:gd name="connsiteY25" fmla="*/ 809054 h 985361"/>
              <a:gd name="connsiteX26" fmla="*/ 684138 w 684137"/>
              <a:gd name="connsiteY26" fmla="*/ 922211 h 985361"/>
              <a:gd name="connsiteX27" fmla="*/ 621082 w 684137"/>
              <a:gd name="connsiteY27" fmla="*/ 985361 h 98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84137" h="985361">
                <a:moveTo>
                  <a:pt x="621082" y="985361"/>
                </a:moveTo>
                <a:cubicBezTo>
                  <a:pt x="618606" y="985361"/>
                  <a:pt x="616034" y="985171"/>
                  <a:pt x="613462" y="984885"/>
                </a:cubicBezTo>
                <a:cubicBezTo>
                  <a:pt x="612319" y="984695"/>
                  <a:pt x="468968" y="964787"/>
                  <a:pt x="367908" y="964787"/>
                </a:cubicBezTo>
                <a:cubicBezTo>
                  <a:pt x="255798" y="964787"/>
                  <a:pt x="136355" y="979742"/>
                  <a:pt x="135117" y="979932"/>
                </a:cubicBezTo>
                <a:cubicBezTo>
                  <a:pt x="133497" y="980123"/>
                  <a:pt x="131592" y="980218"/>
                  <a:pt x="129783" y="980218"/>
                </a:cubicBezTo>
                <a:cubicBezTo>
                  <a:pt x="100255" y="980218"/>
                  <a:pt x="76252" y="956215"/>
                  <a:pt x="76252" y="926592"/>
                </a:cubicBezTo>
                <a:lnTo>
                  <a:pt x="76252" y="798576"/>
                </a:lnTo>
                <a:cubicBezTo>
                  <a:pt x="76252" y="763143"/>
                  <a:pt x="76252" y="748284"/>
                  <a:pt x="115305" y="720090"/>
                </a:cubicBezTo>
                <a:cubicBezTo>
                  <a:pt x="128830" y="712565"/>
                  <a:pt x="278182" y="625697"/>
                  <a:pt x="366479" y="429863"/>
                </a:cubicBezTo>
                <a:cubicBezTo>
                  <a:pt x="428106" y="293180"/>
                  <a:pt x="357716" y="247460"/>
                  <a:pt x="334665" y="236696"/>
                </a:cubicBezTo>
                <a:cubicBezTo>
                  <a:pt x="320854" y="230219"/>
                  <a:pt x="307233" y="226981"/>
                  <a:pt x="294184" y="226981"/>
                </a:cubicBezTo>
                <a:cubicBezTo>
                  <a:pt x="225699" y="226981"/>
                  <a:pt x="198363" y="313468"/>
                  <a:pt x="197220" y="317183"/>
                </a:cubicBezTo>
                <a:cubicBezTo>
                  <a:pt x="191124" y="337566"/>
                  <a:pt x="175026" y="358235"/>
                  <a:pt x="156262" y="358235"/>
                </a:cubicBezTo>
                <a:cubicBezTo>
                  <a:pt x="154167" y="358235"/>
                  <a:pt x="151976" y="357950"/>
                  <a:pt x="149785" y="357473"/>
                </a:cubicBezTo>
                <a:lnTo>
                  <a:pt x="45201" y="333947"/>
                </a:lnTo>
                <a:cubicBezTo>
                  <a:pt x="16245" y="327470"/>
                  <a:pt x="-3186" y="299561"/>
                  <a:pt x="433" y="270224"/>
                </a:cubicBezTo>
                <a:cubicBezTo>
                  <a:pt x="1862" y="265367"/>
                  <a:pt x="8720" y="241744"/>
                  <a:pt x="20150" y="204502"/>
                </a:cubicBezTo>
                <a:cubicBezTo>
                  <a:pt x="60536" y="72581"/>
                  <a:pt x="166263" y="0"/>
                  <a:pt x="317997" y="0"/>
                </a:cubicBezTo>
                <a:cubicBezTo>
                  <a:pt x="418009" y="0"/>
                  <a:pt x="494400" y="29528"/>
                  <a:pt x="545168" y="87725"/>
                </a:cubicBezTo>
                <a:cubicBezTo>
                  <a:pt x="608223" y="160115"/>
                  <a:pt x="619749" y="264128"/>
                  <a:pt x="610414" y="331280"/>
                </a:cubicBezTo>
                <a:cubicBezTo>
                  <a:pt x="598413" y="418243"/>
                  <a:pt x="518307" y="572453"/>
                  <a:pt x="475254" y="655320"/>
                </a:cubicBezTo>
                <a:cubicBezTo>
                  <a:pt x="470682" y="664178"/>
                  <a:pt x="466491" y="672275"/>
                  <a:pt x="462777" y="679418"/>
                </a:cubicBezTo>
                <a:cubicBezTo>
                  <a:pt x="456681" y="691229"/>
                  <a:pt x="457252" y="704945"/>
                  <a:pt x="464110" y="716280"/>
                </a:cubicBezTo>
                <a:cubicBezTo>
                  <a:pt x="470968" y="727615"/>
                  <a:pt x="483065" y="734378"/>
                  <a:pt x="496305" y="734378"/>
                </a:cubicBezTo>
                <a:lnTo>
                  <a:pt x="614700" y="740283"/>
                </a:lnTo>
                <a:cubicBezTo>
                  <a:pt x="653277" y="740283"/>
                  <a:pt x="684138" y="771144"/>
                  <a:pt x="684138" y="809054"/>
                </a:cubicBezTo>
                <a:lnTo>
                  <a:pt x="684138" y="922211"/>
                </a:lnTo>
                <a:cubicBezTo>
                  <a:pt x="684138" y="957072"/>
                  <a:pt x="655848" y="985361"/>
                  <a:pt x="621082" y="985361"/>
                </a:cubicBezTo>
                <a:close/>
              </a:path>
            </a:pathLst>
          </a:custGeom>
          <a:solidFill>
            <a:schemeClr val="accent1"/>
          </a:solidFill>
          <a:ln w="28575" cap="flat">
            <a:solidFill>
              <a:schemeClr val="tx1"/>
            </a:solidFill>
            <a:prstDash val="solid"/>
            <a:miter/>
          </a:ln>
        </p:spPr>
        <p:txBody>
          <a:bodyPr rtlCol="0" anchor="ctr"/>
          <a:lstStyle/>
          <a:p>
            <a:endParaRPr lang="en-GB">
              <a:solidFill>
                <a:schemeClr val="accent1"/>
              </a:solidFill>
            </a:endParaRPr>
          </a:p>
        </p:txBody>
      </p:sp>
      <p:sp>
        <p:nvSpPr>
          <p:cNvPr id="37" name="Graphic 7">
            <a:extLst>
              <a:ext uri="{FF2B5EF4-FFF2-40B4-BE49-F238E27FC236}">
                <a16:creationId xmlns:a16="http://schemas.microsoft.com/office/drawing/2014/main" id="{74F464C4-6F6C-415A-9ABE-55C72733FF26}"/>
              </a:ext>
            </a:extLst>
          </p:cNvPr>
          <p:cNvSpPr/>
          <p:nvPr userDrawn="1"/>
        </p:nvSpPr>
        <p:spPr>
          <a:xfrm>
            <a:off x="6261943" y="4975117"/>
            <a:ext cx="665144" cy="1019928"/>
          </a:xfrm>
          <a:custGeom>
            <a:avLst/>
            <a:gdLst>
              <a:gd name="connsiteX0" fmla="*/ 3376 w 665144"/>
              <a:gd name="connsiteY0" fmla="*/ 149335 h 1019928"/>
              <a:gd name="connsiteX1" fmla="*/ 22275 w 665144"/>
              <a:gd name="connsiteY1" fmla="*/ 211605 h 1019928"/>
              <a:gd name="connsiteX2" fmla="*/ 49099 w 665144"/>
              <a:gd name="connsiteY2" fmla="*/ 271524 h 1019928"/>
              <a:gd name="connsiteX3" fmla="*/ 126524 w 665144"/>
              <a:gd name="connsiteY3" fmla="*/ 285198 h 1019928"/>
              <a:gd name="connsiteX4" fmla="*/ 274579 w 665144"/>
              <a:gd name="connsiteY4" fmla="*/ 285198 h 1019928"/>
              <a:gd name="connsiteX5" fmla="*/ 201074 w 665144"/>
              <a:gd name="connsiteY5" fmla="*/ 439175 h 1019928"/>
              <a:gd name="connsiteX6" fmla="*/ 145074 w 665144"/>
              <a:gd name="connsiteY6" fmla="*/ 459293 h 1019928"/>
              <a:gd name="connsiteX7" fmla="*/ 142374 w 665144"/>
              <a:gd name="connsiteY7" fmla="*/ 503188 h 1019928"/>
              <a:gd name="connsiteX8" fmla="*/ 175992 w 665144"/>
              <a:gd name="connsiteY8" fmla="*/ 596375 h 1019928"/>
              <a:gd name="connsiteX9" fmla="*/ 225372 w 665144"/>
              <a:gd name="connsiteY9" fmla="*/ 608742 h 1019928"/>
              <a:gd name="connsiteX10" fmla="*/ 404955 w 665144"/>
              <a:gd name="connsiteY10" fmla="*/ 671100 h 1019928"/>
              <a:gd name="connsiteX11" fmla="*/ 306542 w 665144"/>
              <a:gd name="connsiteY11" fmla="*/ 783448 h 1019928"/>
              <a:gd name="connsiteX12" fmla="*/ 163450 w 665144"/>
              <a:gd name="connsiteY12" fmla="*/ 764549 h 1019928"/>
              <a:gd name="connsiteX13" fmla="*/ 102138 w 665144"/>
              <a:gd name="connsiteY13" fmla="*/ 756798 h 1019928"/>
              <a:gd name="connsiteX14" fmla="*/ 57634 w 665144"/>
              <a:gd name="connsiteY14" fmla="*/ 806179 h 1019928"/>
              <a:gd name="connsiteX15" fmla="*/ 32987 w 665144"/>
              <a:gd name="connsiteY15" fmla="*/ 908947 h 1019928"/>
              <a:gd name="connsiteX16" fmla="*/ 33423 w 665144"/>
              <a:gd name="connsiteY16" fmla="*/ 958589 h 1019928"/>
              <a:gd name="connsiteX17" fmla="*/ 126175 w 665144"/>
              <a:gd name="connsiteY17" fmla="*/ 1001438 h 1019928"/>
              <a:gd name="connsiteX18" fmla="*/ 653863 w 665144"/>
              <a:gd name="connsiteY18" fmla="*/ 795292 h 1019928"/>
              <a:gd name="connsiteX19" fmla="*/ 537160 w 665144"/>
              <a:gd name="connsiteY19" fmla="*/ 493695 h 1019928"/>
              <a:gd name="connsiteX20" fmla="*/ 501017 w 665144"/>
              <a:gd name="connsiteY20" fmla="*/ 451107 h 1019928"/>
              <a:gd name="connsiteX21" fmla="*/ 563375 w 665144"/>
              <a:gd name="connsiteY21" fmla="*/ 204986 h 1019928"/>
              <a:gd name="connsiteX22" fmla="*/ 269615 w 665144"/>
              <a:gd name="connsiteY22" fmla="*/ 583 h 1019928"/>
              <a:gd name="connsiteX23" fmla="*/ 78014 w 665144"/>
              <a:gd name="connsiteY23" fmla="*/ 41690 h 1019928"/>
              <a:gd name="connsiteX24" fmla="*/ 3376 w 665144"/>
              <a:gd name="connsiteY24" fmla="*/ 149335 h 101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5144" h="1019928">
                <a:moveTo>
                  <a:pt x="3376" y="149335"/>
                </a:moveTo>
                <a:cubicBezTo>
                  <a:pt x="6076" y="156302"/>
                  <a:pt x="22275" y="211605"/>
                  <a:pt x="22275" y="211605"/>
                </a:cubicBezTo>
                <a:cubicBezTo>
                  <a:pt x="22275" y="211605"/>
                  <a:pt x="36035" y="243568"/>
                  <a:pt x="49099" y="271524"/>
                </a:cubicBezTo>
                <a:cubicBezTo>
                  <a:pt x="72091" y="320905"/>
                  <a:pt x="109105" y="294342"/>
                  <a:pt x="126524" y="285198"/>
                </a:cubicBezTo>
                <a:cubicBezTo>
                  <a:pt x="193932" y="249839"/>
                  <a:pt x="255245" y="253671"/>
                  <a:pt x="274579" y="285198"/>
                </a:cubicBezTo>
                <a:cubicBezTo>
                  <a:pt x="334759" y="383524"/>
                  <a:pt x="250716" y="420189"/>
                  <a:pt x="201074" y="439175"/>
                </a:cubicBezTo>
                <a:cubicBezTo>
                  <a:pt x="189752" y="443530"/>
                  <a:pt x="152216" y="449452"/>
                  <a:pt x="145074" y="459293"/>
                </a:cubicBezTo>
                <a:cubicBezTo>
                  <a:pt x="138629" y="468177"/>
                  <a:pt x="140807" y="492301"/>
                  <a:pt x="142374" y="503188"/>
                </a:cubicBezTo>
                <a:cubicBezTo>
                  <a:pt x="145858" y="527660"/>
                  <a:pt x="163102" y="575212"/>
                  <a:pt x="175992" y="596375"/>
                </a:cubicBezTo>
                <a:cubicBezTo>
                  <a:pt x="194107" y="626074"/>
                  <a:pt x="212831" y="610833"/>
                  <a:pt x="225372" y="608742"/>
                </a:cubicBezTo>
                <a:cubicBezTo>
                  <a:pt x="302971" y="595330"/>
                  <a:pt x="386927" y="600120"/>
                  <a:pt x="404955" y="671100"/>
                </a:cubicBezTo>
                <a:cubicBezTo>
                  <a:pt x="414710" y="709681"/>
                  <a:pt x="405913" y="758627"/>
                  <a:pt x="306542" y="783448"/>
                </a:cubicBezTo>
                <a:cubicBezTo>
                  <a:pt x="243052" y="799299"/>
                  <a:pt x="203861" y="785103"/>
                  <a:pt x="163450" y="764549"/>
                </a:cubicBezTo>
                <a:cubicBezTo>
                  <a:pt x="149429" y="757408"/>
                  <a:pt x="117640" y="754446"/>
                  <a:pt x="102138" y="756798"/>
                </a:cubicBezTo>
                <a:cubicBezTo>
                  <a:pt x="66430" y="762198"/>
                  <a:pt x="65385" y="791460"/>
                  <a:pt x="57634" y="806179"/>
                </a:cubicBezTo>
                <a:cubicBezTo>
                  <a:pt x="45354" y="829519"/>
                  <a:pt x="40564" y="883690"/>
                  <a:pt x="32987" y="908947"/>
                </a:cubicBezTo>
                <a:cubicBezTo>
                  <a:pt x="29504" y="920443"/>
                  <a:pt x="28633" y="947528"/>
                  <a:pt x="33423" y="958589"/>
                </a:cubicBezTo>
                <a:cubicBezTo>
                  <a:pt x="45267" y="986023"/>
                  <a:pt x="96564" y="997780"/>
                  <a:pt x="126175" y="1001438"/>
                </a:cubicBezTo>
                <a:cubicBezTo>
                  <a:pt x="303145" y="1023646"/>
                  <a:pt x="578180" y="1074508"/>
                  <a:pt x="653863" y="795292"/>
                </a:cubicBezTo>
                <a:cubicBezTo>
                  <a:pt x="697322" y="634870"/>
                  <a:pt x="605963" y="539331"/>
                  <a:pt x="537160" y="493695"/>
                </a:cubicBezTo>
                <a:cubicBezTo>
                  <a:pt x="515126" y="479150"/>
                  <a:pt x="500669" y="464780"/>
                  <a:pt x="501017" y="451107"/>
                </a:cubicBezTo>
                <a:cubicBezTo>
                  <a:pt x="501801" y="416706"/>
                  <a:pt x="595250" y="377689"/>
                  <a:pt x="563375" y="204986"/>
                </a:cubicBezTo>
                <a:cubicBezTo>
                  <a:pt x="533415" y="45087"/>
                  <a:pt x="336937" y="4066"/>
                  <a:pt x="269615" y="583"/>
                </a:cubicBezTo>
                <a:cubicBezTo>
                  <a:pt x="174946" y="-4381"/>
                  <a:pt x="116160" y="23488"/>
                  <a:pt x="78014" y="41690"/>
                </a:cubicBezTo>
                <a:cubicBezTo>
                  <a:pt x="58157" y="51183"/>
                  <a:pt x="-16655" y="97341"/>
                  <a:pt x="3376" y="149335"/>
                </a:cubicBezTo>
                <a:close/>
              </a:path>
            </a:pathLst>
          </a:custGeom>
          <a:solidFill>
            <a:schemeClr val="accent1"/>
          </a:solidFill>
          <a:ln w="28575" cap="flat">
            <a:solidFill>
              <a:schemeClr val="tx1"/>
            </a:solidFill>
            <a:prstDash val="solid"/>
            <a:miter/>
          </a:ln>
        </p:spPr>
        <p:txBody>
          <a:bodyPr rtlCol="0" anchor="ctr"/>
          <a:lstStyle/>
          <a:p>
            <a:endParaRPr lang="en-GB">
              <a:solidFill>
                <a:schemeClr val="accent1"/>
              </a:solidFill>
            </a:endParaRPr>
          </a:p>
        </p:txBody>
      </p:sp>
      <p:sp>
        <p:nvSpPr>
          <p:cNvPr id="39" name="Text Placeholder 38">
            <a:extLst>
              <a:ext uri="{FF2B5EF4-FFF2-40B4-BE49-F238E27FC236}">
                <a16:creationId xmlns:a16="http://schemas.microsoft.com/office/drawing/2014/main" id="{ABA41CB0-A9A4-468F-A00D-FBA24F7BFFD3}"/>
              </a:ext>
            </a:extLst>
          </p:cNvPr>
          <p:cNvSpPr>
            <a:spLocks noGrp="1"/>
          </p:cNvSpPr>
          <p:nvPr>
            <p:ph type="body" sz="quarter" idx="14"/>
          </p:nvPr>
        </p:nvSpPr>
        <p:spPr>
          <a:xfrm>
            <a:off x="7213206" y="940234"/>
            <a:ext cx="4102494" cy="1106001"/>
          </a:xfrm>
        </p:spPr>
        <p:txBody>
          <a:bodyPr/>
          <a:lstStyle>
            <a:lvl1pPr marL="0" indent="0">
              <a:buNone/>
              <a:defRPr lang="en-US" sz="2400" b="1" kern="1200" dirty="0" smtClean="0">
                <a:solidFill>
                  <a:schemeClr val="accent1"/>
                </a:solidFill>
                <a:latin typeface="Segoe UI Semibold" panose="020B0702040204020203" pitchFamily="34" charset="0"/>
                <a:ea typeface="+mn-ea"/>
                <a:cs typeface="Segoe UI Semibold" panose="020B0702040204020203" pitchFamily="34" charset="0"/>
              </a:defRPr>
            </a:lvl1pPr>
            <a:lvl2pPr marL="228600" indent="0">
              <a:buNone/>
              <a:defRPr lang="en-US" sz="1600" b="0" i="0" u="none" strike="noStrike" kern="1200" dirty="0" smtClean="0">
                <a:solidFill>
                  <a:schemeClr val="tx1"/>
                </a:solidFill>
                <a:effectLst/>
                <a:latin typeface="Segoe UI" panose="020B0502040204020203" pitchFamily="34" charset="0"/>
                <a:ea typeface="+mn-ea"/>
                <a:cs typeface="Segoe UI" panose="020B0502040204020203" pitchFamily="34" charset="0"/>
              </a:defRPr>
            </a:lvl2pPr>
            <a:lvl3pPr>
              <a:defRPr lang="en-US" sz="1600" b="0" i="0" u="none" strike="noStrike" kern="1200" dirty="0" smtClean="0">
                <a:solidFill>
                  <a:schemeClr val="tx1"/>
                </a:solidFill>
                <a:effectLst/>
                <a:latin typeface="Segoe UI" panose="020B0502040204020203" pitchFamily="34" charset="0"/>
                <a:ea typeface="+mn-ea"/>
                <a:cs typeface="Segoe UI" panose="020B0502040204020203" pitchFamily="34" charset="0"/>
              </a:defRPr>
            </a:lvl3pPr>
            <a:lvl4pPr>
              <a:defRPr lang="en-US" sz="1600" b="0" i="0" u="none" strike="noStrike" kern="1200" dirty="0" smtClean="0">
                <a:solidFill>
                  <a:schemeClr val="tx1"/>
                </a:solidFill>
                <a:effectLst/>
                <a:latin typeface="Segoe UI" panose="020B0502040204020203" pitchFamily="34" charset="0"/>
                <a:ea typeface="+mn-ea"/>
                <a:cs typeface="Segoe UI" panose="020B0502040204020203" pitchFamily="34" charset="0"/>
              </a:defRPr>
            </a:lvl4pPr>
            <a:lvl5pPr>
              <a:defRPr lang="en-GB" sz="1600" b="0" i="0" u="none" strike="noStrike" kern="1200" dirty="0">
                <a:solidFill>
                  <a:schemeClr val="tx1"/>
                </a:solidFill>
                <a:effectLst/>
                <a:latin typeface="Segoe UI" panose="020B0502040204020203" pitchFamily="34" charset="0"/>
                <a:ea typeface="+mn-ea"/>
                <a:cs typeface="Segoe UI" panose="020B0502040204020203" pitchFamily="34" charset="0"/>
              </a:defRPr>
            </a:lvl5pPr>
          </a:lstStyle>
          <a:p>
            <a:pPr lvl="0"/>
            <a:r>
              <a:rPr lang="en-US" dirty="0"/>
              <a:t>Click to edit Master text styles</a:t>
            </a:r>
          </a:p>
          <a:p>
            <a:pPr lvl="1"/>
            <a:r>
              <a:rPr lang="en-US" dirty="0"/>
              <a:t>Second level</a:t>
            </a:r>
          </a:p>
        </p:txBody>
      </p:sp>
      <p:sp>
        <p:nvSpPr>
          <p:cNvPr id="40" name="Text Placeholder 38">
            <a:extLst>
              <a:ext uri="{FF2B5EF4-FFF2-40B4-BE49-F238E27FC236}">
                <a16:creationId xmlns:a16="http://schemas.microsoft.com/office/drawing/2014/main" id="{94A0EE50-E18D-4FF6-82FB-4BE019282971}"/>
              </a:ext>
            </a:extLst>
          </p:cNvPr>
          <p:cNvSpPr>
            <a:spLocks noGrp="1"/>
          </p:cNvSpPr>
          <p:nvPr>
            <p:ph type="body" sz="quarter" idx="15"/>
          </p:nvPr>
        </p:nvSpPr>
        <p:spPr>
          <a:xfrm>
            <a:off x="7213206" y="2935904"/>
            <a:ext cx="4102494" cy="1106001"/>
          </a:xfrm>
        </p:spPr>
        <p:txBody>
          <a:bodyPr/>
          <a:lstStyle>
            <a:lvl1pPr marL="0" indent="0">
              <a:buNone/>
              <a:defRPr lang="en-US" sz="2400" b="1" kern="1200" dirty="0" smtClean="0">
                <a:solidFill>
                  <a:schemeClr val="accent1"/>
                </a:solidFill>
                <a:latin typeface="Segoe UI Semibold" panose="020B0702040204020203" pitchFamily="34" charset="0"/>
                <a:ea typeface="+mn-ea"/>
                <a:cs typeface="Segoe UI Semibold" panose="020B0702040204020203" pitchFamily="34" charset="0"/>
              </a:defRPr>
            </a:lvl1pPr>
            <a:lvl2pPr marL="228600" indent="0">
              <a:buNone/>
              <a:defRPr lang="en-US" sz="1600" b="0" i="0" u="none" strike="noStrike" kern="1200" dirty="0" smtClean="0">
                <a:solidFill>
                  <a:schemeClr val="tx1"/>
                </a:solidFill>
                <a:effectLst/>
                <a:latin typeface="Segoe UI" panose="020B0502040204020203" pitchFamily="34" charset="0"/>
                <a:ea typeface="+mn-ea"/>
                <a:cs typeface="Segoe UI" panose="020B0502040204020203" pitchFamily="34" charset="0"/>
              </a:defRPr>
            </a:lvl2pPr>
            <a:lvl3pPr>
              <a:defRPr lang="en-US" sz="1600" b="0" i="0" u="none" strike="noStrike" kern="1200" dirty="0" smtClean="0">
                <a:solidFill>
                  <a:schemeClr val="tx1"/>
                </a:solidFill>
                <a:effectLst/>
                <a:latin typeface="Segoe UI" panose="020B0502040204020203" pitchFamily="34" charset="0"/>
                <a:ea typeface="+mn-ea"/>
                <a:cs typeface="Segoe UI" panose="020B0502040204020203" pitchFamily="34" charset="0"/>
              </a:defRPr>
            </a:lvl3pPr>
            <a:lvl4pPr>
              <a:defRPr lang="en-US" sz="1600" b="0" i="0" u="none" strike="noStrike" kern="1200" dirty="0" smtClean="0">
                <a:solidFill>
                  <a:schemeClr val="tx1"/>
                </a:solidFill>
                <a:effectLst/>
                <a:latin typeface="Segoe UI" panose="020B0502040204020203" pitchFamily="34" charset="0"/>
                <a:ea typeface="+mn-ea"/>
                <a:cs typeface="Segoe UI" panose="020B0502040204020203" pitchFamily="34" charset="0"/>
              </a:defRPr>
            </a:lvl4pPr>
            <a:lvl5pPr>
              <a:defRPr lang="en-GB" sz="1600" b="0" i="0" u="none" strike="noStrike" kern="1200" dirty="0">
                <a:solidFill>
                  <a:schemeClr val="tx1"/>
                </a:solidFill>
                <a:effectLst/>
                <a:latin typeface="Segoe UI" panose="020B0502040204020203" pitchFamily="34" charset="0"/>
                <a:ea typeface="+mn-ea"/>
                <a:cs typeface="Segoe UI" panose="020B0502040204020203" pitchFamily="34" charset="0"/>
              </a:defRPr>
            </a:lvl5pPr>
          </a:lstStyle>
          <a:p>
            <a:pPr lvl="0"/>
            <a:r>
              <a:rPr lang="en-US" dirty="0"/>
              <a:t>Click to edit Master text styles</a:t>
            </a:r>
          </a:p>
          <a:p>
            <a:pPr lvl="1"/>
            <a:r>
              <a:rPr lang="en-US" dirty="0"/>
              <a:t>Second level</a:t>
            </a:r>
          </a:p>
        </p:txBody>
      </p:sp>
      <p:sp>
        <p:nvSpPr>
          <p:cNvPr id="41" name="Text Placeholder 38">
            <a:extLst>
              <a:ext uri="{FF2B5EF4-FFF2-40B4-BE49-F238E27FC236}">
                <a16:creationId xmlns:a16="http://schemas.microsoft.com/office/drawing/2014/main" id="{A0434D98-8DE6-4C30-9732-0088FD22F365}"/>
              </a:ext>
            </a:extLst>
          </p:cNvPr>
          <p:cNvSpPr>
            <a:spLocks noGrp="1"/>
          </p:cNvSpPr>
          <p:nvPr>
            <p:ph type="body" sz="quarter" idx="16"/>
          </p:nvPr>
        </p:nvSpPr>
        <p:spPr>
          <a:xfrm>
            <a:off x="7213206" y="4951349"/>
            <a:ext cx="4102494" cy="1106001"/>
          </a:xfrm>
        </p:spPr>
        <p:txBody>
          <a:bodyPr/>
          <a:lstStyle>
            <a:lvl1pPr marL="0" indent="0">
              <a:buNone/>
              <a:defRPr lang="en-US" sz="2400" b="1" kern="1200" dirty="0" smtClean="0">
                <a:solidFill>
                  <a:schemeClr val="accent1"/>
                </a:solidFill>
                <a:latin typeface="Segoe UI Semibold" panose="020B0702040204020203" pitchFamily="34" charset="0"/>
                <a:ea typeface="+mn-ea"/>
                <a:cs typeface="Segoe UI Semibold" panose="020B0702040204020203" pitchFamily="34" charset="0"/>
              </a:defRPr>
            </a:lvl1pPr>
            <a:lvl2pPr marL="228600" indent="0">
              <a:buNone/>
              <a:defRPr lang="en-US" sz="1600" b="0" i="0" u="none" strike="noStrike" kern="1200" dirty="0" smtClean="0">
                <a:solidFill>
                  <a:schemeClr val="tx1"/>
                </a:solidFill>
                <a:effectLst/>
                <a:latin typeface="Segoe UI" panose="020B0502040204020203" pitchFamily="34" charset="0"/>
                <a:ea typeface="+mn-ea"/>
                <a:cs typeface="Segoe UI" panose="020B0502040204020203" pitchFamily="34" charset="0"/>
              </a:defRPr>
            </a:lvl2pPr>
            <a:lvl3pPr>
              <a:defRPr lang="en-US" sz="1600" b="0" i="0" u="none" strike="noStrike" kern="1200" dirty="0" smtClean="0">
                <a:solidFill>
                  <a:schemeClr val="tx1"/>
                </a:solidFill>
                <a:effectLst/>
                <a:latin typeface="Segoe UI" panose="020B0502040204020203" pitchFamily="34" charset="0"/>
                <a:ea typeface="+mn-ea"/>
                <a:cs typeface="Segoe UI" panose="020B0502040204020203" pitchFamily="34" charset="0"/>
              </a:defRPr>
            </a:lvl3pPr>
            <a:lvl4pPr>
              <a:defRPr lang="en-US" sz="1600" b="0" i="0" u="none" strike="noStrike" kern="1200" dirty="0" smtClean="0">
                <a:solidFill>
                  <a:schemeClr val="tx1"/>
                </a:solidFill>
                <a:effectLst/>
                <a:latin typeface="Segoe UI" panose="020B0502040204020203" pitchFamily="34" charset="0"/>
                <a:ea typeface="+mn-ea"/>
                <a:cs typeface="Segoe UI" panose="020B0502040204020203" pitchFamily="34" charset="0"/>
              </a:defRPr>
            </a:lvl4pPr>
            <a:lvl5pPr>
              <a:defRPr lang="en-GB" sz="1600" b="0" i="0" u="none" strike="noStrike" kern="1200" dirty="0">
                <a:solidFill>
                  <a:schemeClr val="tx1"/>
                </a:solidFill>
                <a:effectLst/>
                <a:latin typeface="Segoe UI" panose="020B0502040204020203" pitchFamily="34" charset="0"/>
                <a:ea typeface="+mn-ea"/>
                <a:cs typeface="Segoe UI" panose="020B0502040204020203"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690646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6A893BBD-D18E-415C-9505-0F9EBA0C89A3}"/>
              </a:ext>
            </a:extLst>
          </p:cNvPr>
          <p:cNvPicPr>
            <a:picLocks noChangeAspect="1"/>
          </p:cNvPicPr>
          <p:nvPr userDrawn="1"/>
        </p:nvPicPr>
        <p:blipFill>
          <a:blip r:embed="rId2"/>
          <a:stretch>
            <a:fillRect/>
          </a:stretch>
        </p:blipFill>
        <p:spPr>
          <a:xfrm>
            <a:off x="10601325" y="6225800"/>
            <a:ext cx="1171574" cy="525108"/>
          </a:xfrm>
          <a:prstGeom prst="rect">
            <a:avLst/>
          </a:prstGeom>
        </p:spPr>
      </p:pic>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pic>
        <p:nvPicPr>
          <p:cNvPr id="3" name="Picture 2" descr="A picture containing drawing&#10;&#10;Description automatically generated">
            <a:extLst>
              <a:ext uri="{FF2B5EF4-FFF2-40B4-BE49-F238E27FC236}">
                <a16:creationId xmlns:a16="http://schemas.microsoft.com/office/drawing/2014/main" id="{4E5A11BC-AFBC-424C-A07D-BD7E78632F65}"/>
              </a:ext>
            </a:extLst>
          </p:cNvPr>
          <p:cNvPicPr>
            <a:picLocks noChangeAspect="1"/>
          </p:cNvPicPr>
          <p:nvPr userDrawn="1"/>
        </p:nvPicPr>
        <p:blipFill>
          <a:blip r:embed="rId2"/>
          <a:stretch>
            <a:fillRect/>
          </a:stretch>
        </p:blipFill>
        <p:spPr>
          <a:xfrm>
            <a:off x="10601325" y="6225800"/>
            <a:ext cx="1171574" cy="525108"/>
          </a:xfrm>
          <a:prstGeom prst="rect">
            <a:avLst/>
          </a:prstGeom>
        </p:spPr>
      </p:pic>
    </p:spTree>
    <p:extLst>
      <p:ext uri="{BB962C8B-B14F-4D97-AF65-F5344CB8AC3E}">
        <p14:creationId xmlns:p14="http://schemas.microsoft.com/office/powerpoint/2010/main" val="417950871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Non-bulleted text Dark">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4" name="Text Placeholder 3"/>
          <p:cNvSpPr>
            <a:spLocks noGrp="1"/>
          </p:cNvSpPr>
          <p:nvPr>
            <p:ph type="body" sz="quarter" idx="10"/>
          </p:nvPr>
        </p:nvSpPr>
        <p:spPr>
          <a:xfrm>
            <a:off x="586390" y="1434370"/>
            <a:ext cx="11018520" cy="1612749"/>
          </a:xfrm>
        </p:spPr>
        <p:txBody>
          <a:bodyPr wrap="square">
            <a:spAutoFit/>
          </a:bodyPr>
          <a:lstStyle>
            <a:lvl1pPr marL="0" indent="0">
              <a:buNone/>
              <a:defRPr>
                <a:solidFill>
                  <a:schemeClr val="bg1"/>
                </a:solidFill>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picture containing drawing&#10;&#10;Description automatically generated">
            <a:extLst>
              <a:ext uri="{FF2B5EF4-FFF2-40B4-BE49-F238E27FC236}">
                <a16:creationId xmlns:a16="http://schemas.microsoft.com/office/drawing/2014/main" id="{440D92A7-B244-44DE-A52C-34284E2373EF}"/>
              </a:ext>
            </a:extLst>
          </p:cNvPr>
          <p:cNvPicPr>
            <a:picLocks noChangeAspect="1"/>
          </p:cNvPicPr>
          <p:nvPr userDrawn="1"/>
        </p:nvPicPr>
        <p:blipFill>
          <a:blip r:embed="rId2"/>
          <a:stretch>
            <a:fillRect/>
          </a:stretch>
        </p:blipFill>
        <p:spPr>
          <a:xfrm>
            <a:off x="10601325" y="6225800"/>
            <a:ext cx="1171574" cy="525108"/>
          </a:xfrm>
          <a:prstGeom prst="rect">
            <a:avLst/>
          </a:prstGeom>
        </p:spPr>
      </p:pic>
    </p:spTree>
    <p:extLst>
      <p:ext uri="{BB962C8B-B14F-4D97-AF65-F5344CB8AC3E}">
        <p14:creationId xmlns:p14="http://schemas.microsoft.com/office/powerpoint/2010/main" val="42534043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emf"/><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7"/>
          <a:srcRect l="762"/>
          <a:stretch/>
        </p:blipFill>
        <p:spPr>
          <a:xfrm rot="5400000">
            <a:off x="9509760" y="2843773"/>
            <a:ext cx="6858000" cy="1170455"/>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D400E21E-19D3-4F60-BF5A-E49A3BC2D25C}"/>
              </a:ext>
            </a:extLst>
          </p:cNvPr>
          <p:cNvPicPr>
            <a:picLocks noChangeAspect="1"/>
          </p:cNvPicPr>
          <p:nvPr userDrawn="1"/>
        </p:nvPicPr>
        <p:blipFill>
          <a:blip r:embed="rId58"/>
          <a:stretch>
            <a:fillRect/>
          </a:stretch>
        </p:blipFill>
        <p:spPr>
          <a:xfrm>
            <a:off x="10601325" y="6225799"/>
            <a:ext cx="1171574" cy="525108"/>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942" r:id="rId2"/>
    <p:sldLayoutId id="2147484577" r:id="rId3"/>
    <p:sldLayoutId id="2147484610" r:id="rId4"/>
    <p:sldLayoutId id="2147484951" r:id="rId5"/>
    <p:sldLayoutId id="2147484710" r:id="rId6"/>
    <p:sldLayoutId id="2147484944" r:id="rId7"/>
    <p:sldLayoutId id="2147484240" r:id="rId8"/>
    <p:sldLayoutId id="2147484945" r:id="rId9"/>
    <p:sldLayoutId id="2147484910" r:id="rId10"/>
    <p:sldLayoutId id="2147484946" r:id="rId11"/>
    <p:sldLayoutId id="2147484943" r:id="rId12"/>
    <p:sldLayoutId id="2147484950" r:id="rId13"/>
    <p:sldLayoutId id="2147484970" r:id="rId14"/>
    <p:sldLayoutId id="2147484968" r:id="rId15"/>
    <p:sldLayoutId id="2147484952" r:id="rId16"/>
    <p:sldLayoutId id="2147484953" r:id="rId17"/>
    <p:sldLayoutId id="2147484964" r:id="rId18"/>
    <p:sldLayoutId id="2147484965" r:id="rId19"/>
    <p:sldLayoutId id="2147484960" r:id="rId20"/>
    <p:sldLayoutId id="2147484961" r:id="rId21"/>
    <p:sldLayoutId id="2147484966" r:id="rId22"/>
    <p:sldLayoutId id="2147484967" r:id="rId23"/>
    <p:sldLayoutId id="2147484958" r:id="rId24"/>
    <p:sldLayoutId id="2147484959" r:id="rId25"/>
    <p:sldLayoutId id="2147484962" r:id="rId26"/>
    <p:sldLayoutId id="2147484963" r:id="rId27"/>
    <p:sldLayoutId id="2147484956" r:id="rId28"/>
    <p:sldLayoutId id="2147484957" r:id="rId29"/>
    <p:sldLayoutId id="2147484911" r:id="rId30"/>
    <p:sldLayoutId id="2147484948" r:id="rId31"/>
    <p:sldLayoutId id="2147484954" r:id="rId32"/>
    <p:sldLayoutId id="2147484955" r:id="rId33"/>
    <p:sldLayoutId id="2147484971" r:id="rId34"/>
    <p:sldLayoutId id="2147484979" r:id="rId35"/>
    <p:sldLayoutId id="2147484972" r:id="rId36"/>
    <p:sldLayoutId id="2147484973" r:id="rId37"/>
    <p:sldLayoutId id="2147484974" r:id="rId38"/>
    <p:sldLayoutId id="2147484975" r:id="rId39"/>
    <p:sldLayoutId id="2147484978" r:id="rId40"/>
    <p:sldLayoutId id="2147484976" r:id="rId41"/>
    <p:sldLayoutId id="2147484977" r:id="rId42"/>
    <p:sldLayoutId id="2147484639" r:id="rId43"/>
    <p:sldLayoutId id="2147484947" r:id="rId44"/>
    <p:sldLayoutId id="2147484603" r:id="rId45"/>
    <p:sldLayoutId id="2147484949" r:id="rId46"/>
    <p:sldLayoutId id="2147484249" r:id="rId47"/>
    <p:sldLayoutId id="2147484640" r:id="rId48"/>
    <p:sldLayoutId id="2147484584" r:id="rId49"/>
    <p:sldLayoutId id="2147484583" r:id="rId50"/>
    <p:sldLayoutId id="2147484671" r:id="rId51"/>
    <p:sldLayoutId id="2147484673" r:id="rId52"/>
    <p:sldLayoutId id="2147484585" r:id="rId53"/>
    <p:sldLayoutId id="2147484299" r:id="rId54"/>
    <p:sldLayoutId id="2147484263" r:id="rId5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33.jfif"/><Relationship Id="rId12"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32.png"/><Relationship Id="rId11" Type="http://schemas.openxmlformats.org/officeDocument/2006/relationships/image" Target="../media/image35.svg"/><Relationship Id="rId5" Type="http://schemas.openxmlformats.org/officeDocument/2006/relationships/image" Target="../media/image47.svg"/><Relationship Id="rId10" Type="http://schemas.openxmlformats.org/officeDocument/2006/relationships/image" Target="../media/image34.png"/><Relationship Id="rId4" Type="http://schemas.openxmlformats.org/officeDocument/2006/relationships/image" Target="../media/image46.png"/><Relationship Id="rId9"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1.jpeg"/><Relationship Id="rId1" Type="http://schemas.openxmlformats.org/officeDocument/2006/relationships/slideLayout" Target="../slideLayouts/slideLayout1.xml"/><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openxmlformats.org/officeDocument/2006/relationships/image" Target="../media/image15.jpg"/><Relationship Id="rId4" Type="http://schemas.openxmlformats.org/officeDocument/2006/relationships/image" Target="../media/image17.svg"/></Relationships>
</file>

<file path=ppt/slides/_rels/slide3.xml.rels><?xml version="1.0" encoding="UTF-8" standalone="yes"?>
<Relationships xmlns="http://schemas.openxmlformats.org/package/2006/relationships"><Relationship Id="rId8" Type="http://schemas.openxmlformats.org/officeDocument/2006/relationships/hyperlink" Target="http://www.linkedin.com/in/rob-wraith-edtech" TargetMode="External"/><Relationship Id="rId13" Type="http://schemas.openxmlformats.org/officeDocument/2006/relationships/image" Target="../media/image17.sv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image" Target="../media/image19.svg"/><Relationship Id="rId11" Type="http://schemas.openxmlformats.org/officeDocument/2006/relationships/image" Target="../media/image21.png"/><Relationship Id="rId5" Type="http://schemas.openxmlformats.org/officeDocument/2006/relationships/image" Target="../media/image18.png"/><Relationship Id="rId10" Type="http://schemas.microsoft.com/office/2007/relationships/hdphoto" Target="../media/hdphoto1.wdp"/><Relationship Id="rId4" Type="http://schemas.openxmlformats.org/officeDocument/2006/relationships/image" Target="../media/image9.sv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pn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5.svg"/><Relationship Id="rId2" Type="http://schemas.openxmlformats.org/officeDocument/2006/relationships/notesSlide" Target="../notesSlides/notesSlide4.xml"/><Relationship Id="rId16" Type="http://schemas.openxmlformats.org/officeDocument/2006/relationships/image" Target="../media/image34.png"/><Relationship Id="rId1" Type="http://schemas.openxmlformats.org/officeDocument/2006/relationships/slideLayout" Target="../slideLayouts/slideLayout43.xml"/><Relationship Id="rId6" Type="http://schemas.openxmlformats.org/officeDocument/2006/relationships/image" Target="../media/image25.jpg"/><Relationship Id="rId11" Type="http://schemas.openxmlformats.org/officeDocument/2006/relationships/image" Target="../media/image30.png"/><Relationship Id="rId5" Type="http://schemas.openxmlformats.org/officeDocument/2006/relationships/image" Target="../media/image24.jpg"/><Relationship Id="rId15" Type="http://schemas.openxmlformats.org/officeDocument/2006/relationships/image" Target="../media/image33.jfif"/><Relationship Id="rId10" Type="http://schemas.openxmlformats.org/officeDocument/2006/relationships/image" Target="../media/image29.png"/><Relationship Id="rId4" Type="http://schemas.openxmlformats.org/officeDocument/2006/relationships/image" Target="../media/image23.jpg"/><Relationship Id="rId9" Type="http://schemas.openxmlformats.org/officeDocument/2006/relationships/image" Target="../media/image28.pn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43.xml"/><Relationship Id="rId5" Type="http://schemas.openxmlformats.org/officeDocument/2006/relationships/image" Target="../media/image38.sv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1080930/Future_opportunities_for_education_technology_in_England_June_2022.pdf" TargetMode="External"/><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A7CA80-01A7-45FA-84AA-8311AC81FB0A}"/>
              </a:ext>
            </a:extLst>
          </p:cNvPr>
          <p:cNvSpPr>
            <a:spLocks noGrp="1"/>
          </p:cNvSpPr>
          <p:nvPr>
            <p:ph type="title"/>
          </p:nvPr>
        </p:nvSpPr>
        <p:spPr>
          <a:xfrm>
            <a:off x="499233" y="2981423"/>
            <a:ext cx="4167887" cy="553998"/>
          </a:xfrm>
        </p:spPr>
        <p:txBody>
          <a:bodyPr/>
          <a:lstStyle/>
          <a:p>
            <a:r>
              <a:rPr lang="en-GB" dirty="0">
                <a:solidFill>
                  <a:schemeClr val="bg2">
                    <a:lumMod val="20000"/>
                    <a:lumOff val="80000"/>
                  </a:schemeClr>
                </a:solidFill>
              </a:rPr>
              <a:t>Innovative EdTech</a:t>
            </a:r>
          </a:p>
        </p:txBody>
      </p:sp>
      <p:pic>
        <p:nvPicPr>
          <p:cNvPr id="15" name="Picture Placeholder 14">
            <a:extLst>
              <a:ext uri="{FF2B5EF4-FFF2-40B4-BE49-F238E27FC236}">
                <a16:creationId xmlns:a16="http://schemas.microsoft.com/office/drawing/2014/main" id="{C8148101-6E69-4BA4-A541-BE11F219A7C8}"/>
              </a:ext>
            </a:extLst>
          </p:cNvPr>
          <p:cNvPicPr>
            <a:picLocks noGrp="1" noChangeAspect="1"/>
          </p:cNvPicPr>
          <p:nvPr>
            <p:ph type="pic" sz="quarter" idx="13"/>
          </p:nvPr>
        </p:nvPicPr>
        <p:blipFill>
          <a:blip r:embed="rId3"/>
          <a:stretch>
            <a:fillRect/>
          </a:stretch>
        </p:blipFill>
        <p:spPr>
          <a:xfrm>
            <a:off x="5029252" y="106532"/>
            <a:ext cx="9414718" cy="6276478"/>
          </a:xfrm>
        </p:spPr>
      </p:pic>
      <p:sp>
        <p:nvSpPr>
          <p:cNvPr id="3" name="Rectangle 2">
            <a:extLst>
              <a:ext uri="{FF2B5EF4-FFF2-40B4-BE49-F238E27FC236}">
                <a16:creationId xmlns:a16="http://schemas.microsoft.com/office/drawing/2014/main" id="{C7C18BB4-F2B5-4F28-936C-8B670046723A}"/>
              </a:ext>
            </a:extLst>
          </p:cNvPr>
          <p:cNvSpPr/>
          <p:nvPr/>
        </p:nvSpPr>
        <p:spPr bwMode="auto">
          <a:xfrm rot="5400000">
            <a:off x="1415826" y="1703335"/>
            <a:ext cx="1942812" cy="4164583"/>
          </a:xfrm>
          <a:custGeom>
            <a:avLst/>
            <a:gdLst>
              <a:gd name="connsiteX0" fmla="*/ 0 w 1001058"/>
              <a:gd name="connsiteY0" fmla="*/ 0 h 3970289"/>
              <a:gd name="connsiteX1" fmla="*/ 1001058 w 1001058"/>
              <a:gd name="connsiteY1" fmla="*/ 0 h 3970289"/>
              <a:gd name="connsiteX2" fmla="*/ 1001058 w 1001058"/>
              <a:gd name="connsiteY2" fmla="*/ 3970289 h 3970289"/>
              <a:gd name="connsiteX3" fmla="*/ 0 w 1001058"/>
              <a:gd name="connsiteY3" fmla="*/ 3970289 h 3970289"/>
              <a:gd name="connsiteX4" fmla="*/ 0 w 1001058"/>
              <a:gd name="connsiteY4" fmla="*/ 0 h 3970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58" h="3970289" extrusionOk="0">
                <a:moveTo>
                  <a:pt x="0" y="0"/>
                </a:moveTo>
                <a:cubicBezTo>
                  <a:pt x="436054" y="19943"/>
                  <a:pt x="603145" y="-34425"/>
                  <a:pt x="1001058" y="0"/>
                </a:cubicBezTo>
                <a:cubicBezTo>
                  <a:pt x="868176" y="822764"/>
                  <a:pt x="1086009" y="2793738"/>
                  <a:pt x="1001058" y="3970289"/>
                </a:cubicBezTo>
                <a:cubicBezTo>
                  <a:pt x="510100" y="3882582"/>
                  <a:pt x="336476" y="4020608"/>
                  <a:pt x="0" y="3970289"/>
                </a:cubicBezTo>
                <a:cubicBezTo>
                  <a:pt x="-20187" y="3547666"/>
                  <a:pt x="-152480" y="498666"/>
                  <a:pt x="0" y="0"/>
                </a:cubicBezTo>
                <a:close/>
              </a:path>
            </a:pathLst>
          </a:custGeom>
          <a:noFill/>
          <a:ln w="34925">
            <a:solidFill>
              <a:schemeClr val="tx1"/>
            </a:solidFill>
            <a:headEnd type="none" w="med" len="med"/>
            <a:tailEnd type="none" w="med" len="med"/>
            <a:extLst>
              <a:ext uri="{C807C97D-BFC1-408E-A445-0C87EB9F89A2}">
                <ask:lineSketchStyleProps xmlns:ask="http://schemas.microsoft.com/office/drawing/2018/sketchyshapes" sd="1219033472">
                  <a:prstGeom prst="rect">
                    <a:avLst/>
                  </a:prstGeom>
                  <ask:type>
                    <ask:lineSketchCurve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39" name="TextBox 38">
            <a:extLst>
              <a:ext uri="{FF2B5EF4-FFF2-40B4-BE49-F238E27FC236}">
                <a16:creationId xmlns:a16="http://schemas.microsoft.com/office/drawing/2014/main" id="{A5E2CF3D-0D57-46D4-ADC2-130A9378E50C}"/>
              </a:ext>
            </a:extLst>
          </p:cNvPr>
          <p:cNvSpPr txBox="1"/>
          <p:nvPr/>
        </p:nvSpPr>
        <p:spPr>
          <a:xfrm>
            <a:off x="499233" y="3732012"/>
            <a:ext cx="3826005" cy="635559"/>
          </a:xfrm>
          <a:prstGeom prst="rect">
            <a:avLst/>
          </a:prstGeom>
          <a:noFill/>
        </p:spPr>
        <p:txBody>
          <a:bodyPr wrap="square">
            <a:spAutoFit/>
          </a:bodyPr>
          <a:lstStyle/>
          <a:p>
            <a:r>
              <a:rPr lang="en-GB" dirty="0">
                <a:solidFill>
                  <a:srgbClr val="D59DFF"/>
                </a:solidFill>
              </a:rPr>
              <a:t>Lessons Learned and Emerging Practice</a:t>
            </a:r>
            <a:endParaRPr lang="en-GB" dirty="0"/>
          </a:p>
        </p:txBody>
      </p:sp>
      <p:sp>
        <p:nvSpPr>
          <p:cNvPr id="21" name="Text Placeholder 7">
            <a:extLst>
              <a:ext uri="{FF2B5EF4-FFF2-40B4-BE49-F238E27FC236}">
                <a16:creationId xmlns:a16="http://schemas.microsoft.com/office/drawing/2014/main" id="{F1BB2053-7220-430E-B501-11283A9F8053}"/>
              </a:ext>
            </a:extLst>
          </p:cNvPr>
          <p:cNvSpPr txBox="1">
            <a:spLocks/>
          </p:cNvSpPr>
          <p:nvPr/>
        </p:nvSpPr>
        <p:spPr>
          <a:xfrm>
            <a:off x="502537" y="5933011"/>
            <a:ext cx="4164583" cy="707886"/>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Rob Wraith</a:t>
            </a:r>
          </a:p>
          <a:p>
            <a:r>
              <a:rPr lang="en-GB" sz="1200" i="1" dirty="0"/>
              <a:t>Head of Learning Technology - NCG</a:t>
            </a:r>
          </a:p>
          <a:p>
            <a:endParaRPr lang="en-GB" sz="1200" i="1" dirty="0"/>
          </a:p>
        </p:txBody>
      </p:sp>
      <p:pic>
        <p:nvPicPr>
          <p:cNvPr id="6" name="Picture 5">
            <a:extLst>
              <a:ext uri="{FF2B5EF4-FFF2-40B4-BE49-F238E27FC236}">
                <a16:creationId xmlns:a16="http://schemas.microsoft.com/office/drawing/2014/main" id="{9973832F-98F6-43EE-A673-0AE670478DD3}"/>
              </a:ext>
            </a:extLst>
          </p:cNvPr>
          <p:cNvPicPr>
            <a:picLocks noChangeAspect="1"/>
          </p:cNvPicPr>
          <p:nvPr/>
        </p:nvPicPr>
        <p:blipFill>
          <a:blip r:embed="rId4"/>
          <a:stretch>
            <a:fillRect/>
          </a:stretch>
        </p:blipFill>
        <p:spPr>
          <a:xfrm>
            <a:off x="502538" y="329942"/>
            <a:ext cx="1175342" cy="1322260"/>
          </a:xfrm>
          <a:prstGeom prst="rect">
            <a:avLst/>
          </a:prstGeom>
        </p:spPr>
      </p:pic>
    </p:spTree>
    <p:extLst>
      <p:ext uri="{BB962C8B-B14F-4D97-AF65-F5344CB8AC3E}">
        <p14:creationId xmlns:p14="http://schemas.microsoft.com/office/powerpoint/2010/main" val="252165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82A559C-D148-4770-8822-8FDC425A5F3A}"/>
              </a:ext>
            </a:extLst>
          </p:cNvPr>
          <p:cNvPicPr>
            <a:picLocks noChangeAspect="1"/>
          </p:cNvPicPr>
          <p:nvPr/>
        </p:nvPicPr>
        <p:blipFill rotWithShape="1">
          <a:blip r:embed="rId3"/>
          <a:srcRect l="25072" t="23596" r="25571" b="13967"/>
          <a:stretch/>
        </p:blipFill>
        <p:spPr>
          <a:xfrm>
            <a:off x="787418" y="1974680"/>
            <a:ext cx="5627256" cy="3855873"/>
          </a:xfrm>
          <a:prstGeom prst="rect">
            <a:avLst/>
          </a:prstGeom>
          <a:ln>
            <a:noFill/>
          </a:ln>
          <a:effectLst>
            <a:outerShdw blurRad="292100" dist="139700" dir="2700000" algn="tl" rotWithShape="0">
              <a:srgbClr val="333333">
                <a:alpha val="65000"/>
              </a:srgbClr>
            </a:outerShdw>
          </a:effectLst>
        </p:spPr>
      </p:pic>
      <p:sp>
        <p:nvSpPr>
          <p:cNvPr id="36" name="Title 3">
            <a:extLst>
              <a:ext uri="{FF2B5EF4-FFF2-40B4-BE49-F238E27FC236}">
                <a16:creationId xmlns:a16="http://schemas.microsoft.com/office/drawing/2014/main" id="{96FC6286-F1E9-4EF5-815C-C2786B2A7CB6}"/>
              </a:ext>
            </a:extLst>
          </p:cNvPr>
          <p:cNvSpPr txBox="1">
            <a:spLocks/>
          </p:cNvSpPr>
          <p:nvPr/>
        </p:nvSpPr>
        <p:spPr>
          <a:xfrm>
            <a:off x="522842" y="340350"/>
            <a:ext cx="10245323"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GB" dirty="0"/>
              <a:t>Accessing Blended Learning Resources – Go1</a:t>
            </a:r>
            <a:endParaRPr lang="en-GB" sz="1800" dirty="0"/>
          </a:p>
        </p:txBody>
      </p:sp>
      <p:pic>
        <p:nvPicPr>
          <p:cNvPr id="11" name="Graphic 10">
            <a:extLst>
              <a:ext uri="{FF2B5EF4-FFF2-40B4-BE49-F238E27FC236}">
                <a16:creationId xmlns:a16="http://schemas.microsoft.com/office/drawing/2014/main" id="{F06C1AFB-5DB1-4A33-A081-5296DE7877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93441">
            <a:off x="1135840" y="2174318"/>
            <a:ext cx="710006" cy="344337"/>
          </a:xfrm>
          <a:prstGeom prst="rect">
            <a:avLst/>
          </a:prstGeom>
        </p:spPr>
      </p:pic>
      <p:pic>
        <p:nvPicPr>
          <p:cNvPr id="12" name="Picture 11">
            <a:extLst>
              <a:ext uri="{FF2B5EF4-FFF2-40B4-BE49-F238E27FC236}">
                <a16:creationId xmlns:a16="http://schemas.microsoft.com/office/drawing/2014/main" id="{74360631-59BF-4AEF-B2B0-ADBCDBEF8746}"/>
              </a:ext>
            </a:extLst>
          </p:cNvPr>
          <p:cNvPicPr/>
          <p:nvPr/>
        </p:nvPicPr>
        <p:blipFill>
          <a:blip r:embed="rId6">
            <a:extLst>
              <a:ext uri="{28A0092B-C50C-407E-A947-70E740481C1C}">
                <a14:useLocalDpi xmlns:a14="http://schemas.microsoft.com/office/drawing/2010/main" val="0"/>
              </a:ext>
            </a:extLst>
          </a:blip>
          <a:stretch>
            <a:fillRect/>
          </a:stretch>
        </p:blipFill>
        <p:spPr>
          <a:xfrm>
            <a:off x="1704439" y="2779841"/>
            <a:ext cx="799679" cy="75585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3DC979AD-F211-4DA3-A8A4-3B04CB7F7F7F}"/>
              </a:ext>
            </a:extLst>
          </p:cNvPr>
          <p:cNvPicPr>
            <a:picLocks noChangeAspect="1"/>
          </p:cNvPicPr>
          <p:nvPr/>
        </p:nvPicPr>
        <p:blipFill>
          <a:blip r:embed="rId7"/>
          <a:stretch>
            <a:fillRect/>
          </a:stretch>
        </p:blipFill>
        <p:spPr>
          <a:xfrm>
            <a:off x="345729" y="1138070"/>
            <a:ext cx="800095" cy="800095"/>
          </a:xfrm>
          <a:prstGeom prst="rect">
            <a:avLst/>
          </a:prstGeom>
        </p:spPr>
      </p:pic>
      <p:pic>
        <p:nvPicPr>
          <p:cNvPr id="15" name="Graphic 14">
            <a:extLst>
              <a:ext uri="{FF2B5EF4-FFF2-40B4-BE49-F238E27FC236}">
                <a16:creationId xmlns:a16="http://schemas.microsoft.com/office/drawing/2014/main" id="{D34C39DD-3C6B-45BF-B6A7-3F3D6FD520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5808" y="944967"/>
            <a:ext cx="1183220" cy="1186300"/>
          </a:xfrm>
          <a:prstGeom prst="rect">
            <a:avLst/>
          </a:prstGeom>
        </p:spPr>
      </p:pic>
      <p:pic>
        <p:nvPicPr>
          <p:cNvPr id="16" name="Graphic 15">
            <a:extLst>
              <a:ext uri="{FF2B5EF4-FFF2-40B4-BE49-F238E27FC236}">
                <a16:creationId xmlns:a16="http://schemas.microsoft.com/office/drawing/2014/main" id="{2A05079E-8BDE-4786-BAA0-31D38819D5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12669" y="2564621"/>
            <a:ext cx="1183220" cy="1186300"/>
          </a:xfrm>
          <a:prstGeom prst="rect">
            <a:avLst/>
          </a:prstGeom>
        </p:spPr>
      </p:pic>
      <p:grpSp>
        <p:nvGrpSpPr>
          <p:cNvPr id="17" name="Group 16">
            <a:extLst>
              <a:ext uri="{FF2B5EF4-FFF2-40B4-BE49-F238E27FC236}">
                <a16:creationId xmlns:a16="http://schemas.microsoft.com/office/drawing/2014/main" id="{6FBD7DFF-6DC6-43A0-BB45-CF7EBB3C35D3}"/>
              </a:ext>
            </a:extLst>
          </p:cNvPr>
          <p:cNvGrpSpPr/>
          <p:nvPr/>
        </p:nvGrpSpPr>
        <p:grpSpPr>
          <a:xfrm flipH="1">
            <a:off x="-119573" y="5744189"/>
            <a:ext cx="2997201" cy="860712"/>
            <a:chOff x="1535274" y="5182054"/>
            <a:chExt cx="2140861" cy="610172"/>
          </a:xfrm>
        </p:grpSpPr>
        <p:sp>
          <p:nvSpPr>
            <p:cNvPr id="18" name="Freeform: Shape 20">
              <a:extLst>
                <a:ext uri="{FF2B5EF4-FFF2-40B4-BE49-F238E27FC236}">
                  <a16:creationId xmlns:a16="http://schemas.microsoft.com/office/drawing/2014/main" id="{FE81D771-D068-4226-9F64-B2FB7C16BADB}"/>
                </a:ext>
              </a:extLst>
            </p:cNvPr>
            <p:cNvSpPr/>
            <p:nvPr/>
          </p:nvSpPr>
          <p:spPr bwMode="auto">
            <a:xfrm>
              <a:off x="1559719" y="5198269"/>
              <a:ext cx="2114550" cy="566737"/>
            </a:xfrm>
            <a:custGeom>
              <a:avLst/>
              <a:gdLst>
                <a:gd name="connsiteX0" fmla="*/ 2114550 w 2114550"/>
                <a:gd name="connsiteY0" fmla="*/ 316706 h 566737"/>
                <a:gd name="connsiteX1" fmla="*/ 2107406 w 2114550"/>
                <a:gd name="connsiteY1" fmla="*/ 566737 h 566737"/>
                <a:gd name="connsiteX2" fmla="*/ 1007269 w 2114550"/>
                <a:gd name="connsiteY2" fmla="*/ 557212 h 566737"/>
                <a:gd name="connsiteX3" fmla="*/ 407194 w 2114550"/>
                <a:gd name="connsiteY3" fmla="*/ 531019 h 566737"/>
                <a:gd name="connsiteX4" fmla="*/ 302419 w 2114550"/>
                <a:gd name="connsiteY4" fmla="*/ 552450 h 566737"/>
                <a:gd name="connsiteX5" fmla="*/ 159544 w 2114550"/>
                <a:gd name="connsiteY5" fmla="*/ 566737 h 566737"/>
                <a:gd name="connsiteX6" fmla="*/ 92869 w 2114550"/>
                <a:gd name="connsiteY6" fmla="*/ 561975 h 566737"/>
                <a:gd name="connsiteX7" fmla="*/ 64294 w 2114550"/>
                <a:gd name="connsiteY7" fmla="*/ 538162 h 566737"/>
                <a:gd name="connsiteX8" fmla="*/ 64294 w 2114550"/>
                <a:gd name="connsiteY8" fmla="*/ 476250 h 566737"/>
                <a:gd name="connsiteX9" fmla="*/ 50006 w 2114550"/>
                <a:gd name="connsiteY9" fmla="*/ 452437 h 566737"/>
                <a:gd name="connsiteX10" fmla="*/ 14287 w 2114550"/>
                <a:gd name="connsiteY10" fmla="*/ 428625 h 566737"/>
                <a:gd name="connsiteX11" fmla="*/ 23812 w 2114550"/>
                <a:gd name="connsiteY11" fmla="*/ 369094 h 566737"/>
                <a:gd name="connsiteX12" fmla="*/ 50006 w 2114550"/>
                <a:gd name="connsiteY12" fmla="*/ 340519 h 566737"/>
                <a:gd name="connsiteX13" fmla="*/ 0 w 2114550"/>
                <a:gd name="connsiteY13" fmla="*/ 297656 h 566737"/>
                <a:gd name="connsiteX14" fmla="*/ 4762 w 2114550"/>
                <a:gd name="connsiteY14" fmla="*/ 264319 h 566737"/>
                <a:gd name="connsiteX15" fmla="*/ 40481 w 2114550"/>
                <a:gd name="connsiteY15" fmla="*/ 226219 h 566737"/>
                <a:gd name="connsiteX16" fmla="*/ 188119 w 2114550"/>
                <a:gd name="connsiteY16" fmla="*/ 228600 h 566737"/>
                <a:gd name="connsiteX17" fmla="*/ 202406 w 2114550"/>
                <a:gd name="connsiteY17" fmla="*/ 185737 h 566737"/>
                <a:gd name="connsiteX18" fmla="*/ 178594 w 2114550"/>
                <a:gd name="connsiteY18" fmla="*/ 78581 h 566737"/>
                <a:gd name="connsiteX19" fmla="*/ 207169 w 2114550"/>
                <a:gd name="connsiteY19" fmla="*/ 0 h 566737"/>
                <a:gd name="connsiteX20" fmla="*/ 245269 w 2114550"/>
                <a:gd name="connsiteY20" fmla="*/ 4762 h 566737"/>
                <a:gd name="connsiteX21" fmla="*/ 271462 w 2114550"/>
                <a:gd name="connsiteY21" fmla="*/ 145256 h 566737"/>
                <a:gd name="connsiteX22" fmla="*/ 333375 w 2114550"/>
                <a:gd name="connsiteY22" fmla="*/ 261937 h 566737"/>
                <a:gd name="connsiteX23" fmla="*/ 471487 w 2114550"/>
                <a:gd name="connsiteY23" fmla="*/ 300037 h 566737"/>
                <a:gd name="connsiteX24" fmla="*/ 1231106 w 2114550"/>
                <a:gd name="connsiteY24" fmla="*/ 323850 h 566737"/>
                <a:gd name="connsiteX25" fmla="*/ 1847850 w 2114550"/>
                <a:gd name="connsiteY25" fmla="*/ 319087 h 566737"/>
                <a:gd name="connsiteX26" fmla="*/ 2114550 w 2114550"/>
                <a:gd name="connsiteY26" fmla="*/ 316706 h 5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14550" h="566737">
                  <a:moveTo>
                    <a:pt x="2114550" y="316706"/>
                  </a:moveTo>
                  <a:lnTo>
                    <a:pt x="2107406" y="566737"/>
                  </a:lnTo>
                  <a:lnTo>
                    <a:pt x="1007269" y="557212"/>
                  </a:lnTo>
                  <a:lnTo>
                    <a:pt x="407194" y="531019"/>
                  </a:lnTo>
                  <a:lnTo>
                    <a:pt x="302419" y="552450"/>
                  </a:lnTo>
                  <a:lnTo>
                    <a:pt x="159544" y="566737"/>
                  </a:lnTo>
                  <a:lnTo>
                    <a:pt x="92869" y="561975"/>
                  </a:lnTo>
                  <a:lnTo>
                    <a:pt x="64294" y="538162"/>
                  </a:lnTo>
                  <a:lnTo>
                    <a:pt x="64294" y="476250"/>
                  </a:lnTo>
                  <a:lnTo>
                    <a:pt x="50006" y="452437"/>
                  </a:lnTo>
                  <a:lnTo>
                    <a:pt x="14287" y="428625"/>
                  </a:lnTo>
                  <a:lnTo>
                    <a:pt x="23812" y="369094"/>
                  </a:lnTo>
                  <a:lnTo>
                    <a:pt x="50006" y="340519"/>
                  </a:lnTo>
                  <a:lnTo>
                    <a:pt x="0" y="297656"/>
                  </a:lnTo>
                  <a:lnTo>
                    <a:pt x="4762" y="264319"/>
                  </a:lnTo>
                  <a:lnTo>
                    <a:pt x="40481" y="226219"/>
                  </a:lnTo>
                  <a:lnTo>
                    <a:pt x="188119" y="228600"/>
                  </a:lnTo>
                  <a:lnTo>
                    <a:pt x="202406" y="185737"/>
                  </a:lnTo>
                  <a:lnTo>
                    <a:pt x="178594" y="78581"/>
                  </a:lnTo>
                  <a:lnTo>
                    <a:pt x="207169" y="0"/>
                  </a:lnTo>
                  <a:lnTo>
                    <a:pt x="245269" y="4762"/>
                  </a:lnTo>
                  <a:lnTo>
                    <a:pt x="271462" y="145256"/>
                  </a:lnTo>
                  <a:lnTo>
                    <a:pt x="333375" y="261937"/>
                  </a:lnTo>
                  <a:lnTo>
                    <a:pt x="471487" y="300037"/>
                  </a:lnTo>
                  <a:lnTo>
                    <a:pt x="1231106" y="323850"/>
                  </a:lnTo>
                  <a:lnTo>
                    <a:pt x="1847850" y="319087"/>
                  </a:lnTo>
                  <a:lnTo>
                    <a:pt x="2114550" y="316706"/>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pic>
          <p:nvPicPr>
            <p:cNvPr id="19" name="Graphic 18">
              <a:extLst>
                <a:ext uri="{FF2B5EF4-FFF2-40B4-BE49-F238E27FC236}">
                  <a16:creationId xmlns:a16="http://schemas.microsoft.com/office/drawing/2014/main" id="{EF72A058-0319-452F-BC95-32AEDE0B68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35274" y="5182054"/>
              <a:ext cx="2140861" cy="610172"/>
            </a:xfrm>
            <a:prstGeom prst="rect">
              <a:avLst/>
            </a:prstGeom>
          </p:spPr>
        </p:pic>
      </p:grpSp>
      <p:pic>
        <p:nvPicPr>
          <p:cNvPr id="21" name="Picture 20">
            <a:extLst>
              <a:ext uri="{FF2B5EF4-FFF2-40B4-BE49-F238E27FC236}">
                <a16:creationId xmlns:a16="http://schemas.microsoft.com/office/drawing/2014/main" id="{D3F5A0DC-F479-4744-A094-7F958E0FB4FB}"/>
              </a:ext>
            </a:extLst>
          </p:cNvPr>
          <p:cNvPicPr>
            <a:picLocks noChangeAspect="1"/>
          </p:cNvPicPr>
          <p:nvPr/>
        </p:nvPicPr>
        <p:blipFill rotWithShape="1">
          <a:blip r:embed="rId12"/>
          <a:srcRect l="24787" t="45944" r="25999" b="8957"/>
          <a:stretch/>
        </p:blipFill>
        <p:spPr>
          <a:xfrm>
            <a:off x="5487714" y="1464117"/>
            <a:ext cx="5627256" cy="2793210"/>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D95C04AC-F181-4D4F-B701-1D2F1B6984AE}"/>
              </a:ext>
            </a:extLst>
          </p:cNvPr>
          <p:cNvPicPr>
            <a:picLocks noChangeAspect="1"/>
          </p:cNvPicPr>
          <p:nvPr/>
        </p:nvPicPr>
        <p:blipFill rotWithShape="1">
          <a:blip r:embed="rId13"/>
          <a:srcRect t="19177" r="19286" b="35328"/>
          <a:stretch/>
        </p:blipFill>
        <p:spPr>
          <a:xfrm>
            <a:off x="5487713" y="4695437"/>
            <a:ext cx="6460447" cy="19724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245242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D6966-4933-4AC9-9410-99BB71EF4CD6}"/>
              </a:ext>
            </a:extLst>
          </p:cNvPr>
          <p:cNvSpPr>
            <a:spLocks noGrp="1"/>
          </p:cNvSpPr>
          <p:nvPr>
            <p:ph type="title"/>
          </p:nvPr>
        </p:nvSpPr>
        <p:spPr/>
        <p:txBody>
          <a:bodyPr/>
          <a:lstStyle/>
          <a:p>
            <a:r>
              <a:rPr lang="en-GB" dirty="0"/>
              <a:t>ClickView</a:t>
            </a:r>
          </a:p>
        </p:txBody>
      </p:sp>
      <p:pic>
        <p:nvPicPr>
          <p:cNvPr id="4" name="Picture 3">
            <a:extLst>
              <a:ext uri="{FF2B5EF4-FFF2-40B4-BE49-F238E27FC236}">
                <a16:creationId xmlns:a16="http://schemas.microsoft.com/office/drawing/2014/main" id="{14577EA7-F1F5-46EB-8692-4B9B8E47C1FE}"/>
              </a:ext>
            </a:extLst>
          </p:cNvPr>
          <p:cNvPicPr>
            <a:picLocks noChangeAspect="1"/>
          </p:cNvPicPr>
          <p:nvPr/>
        </p:nvPicPr>
        <p:blipFill rotWithShape="1">
          <a:blip r:embed="rId2"/>
          <a:srcRect l="-1" t="9945" r="929"/>
          <a:stretch/>
        </p:blipFill>
        <p:spPr>
          <a:xfrm>
            <a:off x="588263" y="1157812"/>
            <a:ext cx="8307978" cy="409059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F3799DE-F9A6-4175-BA92-F4F9D03F7EFB}"/>
              </a:ext>
            </a:extLst>
          </p:cNvPr>
          <p:cNvPicPr>
            <a:picLocks noChangeAspect="1"/>
          </p:cNvPicPr>
          <p:nvPr/>
        </p:nvPicPr>
        <p:blipFill rotWithShape="1">
          <a:blip r:embed="rId3"/>
          <a:srcRect t="9945" r="1000"/>
          <a:stretch/>
        </p:blipFill>
        <p:spPr>
          <a:xfrm>
            <a:off x="3762101" y="2508069"/>
            <a:ext cx="8164055" cy="40226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060918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
            <a:extLst>
              <a:ext uri="{FF2B5EF4-FFF2-40B4-BE49-F238E27FC236}">
                <a16:creationId xmlns:a16="http://schemas.microsoft.com/office/drawing/2014/main" id="{96FC6286-F1E9-4EF5-815C-C2786B2A7CB6}"/>
              </a:ext>
            </a:extLst>
          </p:cNvPr>
          <p:cNvSpPr txBox="1">
            <a:spLocks/>
          </p:cNvSpPr>
          <p:nvPr/>
        </p:nvSpPr>
        <p:spPr>
          <a:xfrm>
            <a:off x="522842" y="340350"/>
            <a:ext cx="10245323"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GB" dirty="0">
                <a:ea typeface="+mj-ea"/>
                <a:cs typeface="+mj-cs"/>
              </a:rPr>
              <a:t>Accessing ClickView Resources - SharePoint</a:t>
            </a:r>
            <a:endParaRPr lang="en-GB" dirty="0"/>
          </a:p>
        </p:txBody>
      </p:sp>
      <p:pic>
        <p:nvPicPr>
          <p:cNvPr id="4" name="Picture 3">
            <a:extLst>
              <a:ext uri="{FF2B5EF4-FFF2-40B4-BE49-F238E27FC236}">
                <a16:creationId xmlns:a16="http://schemas.microsoft.com/office/drawing/2014/main" id="{E006541F-87A7-4ABE-8770-911ED0013A1E}"/>
              </a:ext>
            </a:extLst>
          </p:cNvPr>
          <p:cNvPicPr>
            <a:picLocks noChangeAspect="1"/>
          </p:cNvPicPr>
          <p:nvPr/>
        </p:nvPicPr>
        <p:blipFill rotWithShape="1">
          <a:blip r:embed="rId3"/>
          <a:srcRect t="10583" b="5597"/>
          <a:stretch/>
        </p:blipFill>
        <p:spPr>
          <a:xfrm>
            <a:off x="851547" y="1039145"/>
            <a:ext cx="7391322" cy="335582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FC64E691-5B9E-475D-A6E3-1D9E6E84249A}"/>
              </a:ext>
            </a:extLst>
          </p:cNvPr>
          <p:cNvPicPr>
            <a:picLocks noChangeAspect="1"/>
          </p:cNvPicPr>
          <p:nvPr/>
        </p:nvPicPr>
        <p:blipFill rotWithShape="1">
          <a:blip r:embed="rId4"/>
          <a:srcRect l="2088" t="9223" b="12393"/>
          <a:stretch/>
        </p:blipFill>
        <p:spPr>
          <a:xfrm>
            <a:off x="3564661" y="3001004"/>
            <a:ext cx="8415158" cy="3649109"/>
          </a:xfrm>
          <a:prstGeom prst="rect">
            <a:avLst/>
          </a:prstGeom>
          <a:ln>
            <a:noFill/>
          </a:ln>
          <a:effectLst>
            <a:outerShdw blurRad="292100" dist="139700" dir="2700000" algn="tl" rotWithShape="0">
              <a:srgbClr val="333333">
                <a:alpha val="65000"/>
              </a:srgbClr>
            </a:outerShdw>
          </a:effectLst>
        </p:spPr>
      </p:pic>
      <p:grpSp>
        <p:nvGrpSpPr>
          <p:cNvPr id="15" name="Group 14">
            <a:extLst>
              <a:ext uri="{FF2B5EF4-FFF2-40B4-BE49-F238E27FC236}">
                <a16:creationId xmlns:a16="http://schemas.microsoft.com/office/drawing/2014/main" id="{C780FC73-4292-4721-A44E-B00428BCB02A}"/>
              </a:ext>
            </a:extLst>
          </p:cNvPr>
          <p:cNvGrpSpPr/>
          <p:nvPr/>
        </p:nvGrpSpPr>
        <p:grpSpPr>
          <a:xfrm rot="4225671" flipH="1" flipV="1">
            <a:off x="8584999" y="607860"/>
            <a:ext cx="853454" cy="2811341"/>
            <a:chOff x="3197016" y="7514996"/>
            <a:chExt cx="823226" cy="2710367"/>
          </a:xfrm>
        </p:grpSpPr>
        <p:sp>
          <p:nvSpPr>
            <p:cNvPr id="16" name="Freeform: Shape 10">
              <a:extLst>
                <a:ext uri="{FF2B5EF4-FFF2-40B4-BE49-F238E27FC236}">
                  <a16:creationId xmlns:a16="http://schemas.microsoft.com/office/drawing/2014/main" id="{96DE8297-E44E-4D04-BD8C-95B2D2805DE3}"/>
                </a:ext>
              </a:extLst>
            </p:cNvPr>
            <p:cNvSpPr/>
            <p:nvPr/>
          </p:nvSpPr>
          <p:spPr>
            <a:xfrm>
              <a:off x="3197016" y="7514996"/>
              <a:ext cx="823226" cy="2672704"/>
            </a:xfrm>
            <a:custGeom>
              <a:avLst/>
              <a:gdLst>
                <a:gd name="connsiteX0" fmla="*/ 477454 w 823226"/>
                <a:gd name="connsiteY0" fmla="*/ 38 h 2672704"/>
                <a:gd name="connsiteX1" fmla="*/ 549230 w 823226"/>
                <a:gd name="connsiteY1" fmla="*/ 151108 h 2672704"/>
                <a:gd name="connsiteX2" fmla="*/ 558242 w 823226"/>
                <a:gd name="connsiteY2" fmla="*/ 376628 h 2672704"/>
                <a:gd name="connsiteX3" fmla="*/ 594646 w 823226"/>
                <a:gd name="connsiteY3" fmla="*/ 526927 h 2672704"/>
                <a:gd name="connsiteX4" fmla="*/ 742603 w 823226"/>
                <a:gd name="connsiteY4" fmla="*/ 477182 h 2672704"/>
                <a:gd name="connsiteX5" fmla="*/ 814133 w 823226"/>
                <a:gd name="connsiteY5" fmla="*/ 577878 h 2672704"/>
                <a:gd name="connsiteX6" fmla="*/ 678240 w 823226"/>
                <a:gd name="connsiteY6" fmla="*/ 668568 h 2672704"/>
                <a:gd name="connsiteX7" fmla="*/ 565338 w 823226"/>
                <a:gd name="connsiteY7" fmla="*/ 820428 h 2672704"/>
                <a:gd name="connsiteX8" fmla="*/ 547811 w 823226"/>
                <a:gd name="connsiteY8" fmla="*/ 1174107 h 2672704"/>
                <a:gd name="connsiteX9" fmla="*/ 558526 w 823226"/>
                <a:gd name="connsiteY9" fmla="*/ 2669503 h 2672704"/>
                <a:gd name="connsiteX10" fmla="*/ 557287 w 823226"/>
                <a:gd name="connsiteY10" fmla="*/ 2672704 h 2672704"/>
                <a:gd name="connsiteX11" fmla="*/ 517966 w 823226"/>
                <a:gd name="connsiteY11" fmla="*/ 2672704 h 2672704"/>
                <a:gd name="connsiteX12" fmla="*/ 506998 w 823226"/>
                <a:gd name="connsiteY12" fmla="*/ 2211989 h 2672704"/>
                <a:gd name="connsiteX13" fmla="*/ 502607 w 823226"/>
                <a:gd name="connsiteY13" fmla="*/ 1743511 h 2672704"/>
                <a:gd name="connsiteX14" fmla="*/ 506510 w 823226"/>
                <a:gd name="connsiteY14" fmla="*/ 1071495 h 2672704"/>
                <a:gd name="connsiteX15" fmla="*/ 559236 w 823226"/>
                <a:gd name="connsiteY15" fmla="*/ 737899 h 2672704"/>
                <a:gd name="connsiteX16" fmla="*/ 697968 w 823226"/>
                <a:gd name="connsiteY16" fmla="*/ 615275 h 2672704"/>
                <a:gd name="connsiteX17" fmla="*/ 775246 w 823226"/>
                <a:gd name="connsiteY17" fmla="*/ 570640 h 2672704"/>
                <a:gd name="connsiteX18" fmla="*/ 739906 w 823226"/>
                <a:gd name="connsiteY18" fmla="*/ 525649 h 2672704"/>
                <a:gd name="connsiteX19" fmla="*/ 586627 w 823226"/>
                <a:gd name="connsiteY19" fmla="*/ 570427 h 2672704"/>
                <a:gd name="connsiteX20" fmla="*/ 523754 w 823226"/>
                <a:gd name="connsiteY20" fmla="*/ 472569 h 2672704"/>
                <a:gd name="connsiteX21" fmla="*/ 513748 w 823226"/>
                <a:gd name="connsiteY21" fmla="*/ 255423 h 2672704"/>
                <a:gd name="connsiteX22" fmla="*/ 486144 w 823226"/>
                <a:gd name="connsiteY22" fmla="*/ 60063 h 2672704"/>
                <a:gd name="connsiteX23" fmla="*/ 439947 w 823226"/>
                <a:gd name="connsiteY23" fmla="*/ 82984 h 2672704"/>
                <a:gd name="connsiteX24" fmla="*/ 430793 w 823226"/>
                <a:gd name="connsiteY24" fmla="*/ 231225 h 2672704"/>
                <a:gd name="connsiteX25" fmla="*/ 432141 w 823226"/>
                <a:gd name="connsiteY25" fmla="*/ 373647 h 2672704"/>
                <a:gd name="connsiteX26" fmla="*/ 396944 w 823226"/>
                <a:gd name="connsiteY26" fmla="*/ 447945 h 2672704"/>
                <a:gd name="connsiteX27" fmla="*/ 383390 w 823226"/>
                <a:gd name="connsiteY27" fmla="*/ 445674 h 2672704"/>
                <a:gd name="connsiteX28" fmla="*/ 327259 w 823226"/>
                <a:gd name="connsiteY28" fmla="*/ 409625 h 2672704"/>
                <a:gd name="connsiteX29" fmla="*/ 275527 w 823226"/>
                <a:gd name="connsiteY29" fmla="*/ 464550 h 2672704"/>
                <a:gd name="connsiteX30" fmla="*/ 243806 w 823226"/>
                <a:gd name="connsiteY30" fmla="*/ 477324 h 2672704"/>
                <a:gd name="connsiteX31" fmla="*/ 187746 w 823226"/>
                <a:gd name="connsiteY31" fmla="*/ 453125 h 2672704"/>
                <a:gd name="connsiteX32" fmla="*/ 145665 w 823226"/>
                <a:gd name="connsiteY32" fmla="*/ 517702 h 2672704"/>
                <a:gd name="connsiteX33" fmla="*/ 80805 w 823226"/>
                <a:gd name="connsiteY33" fmla="*/ 546725 h 2672704"/>
                <a:gd name="connsiteX34" fmla="*/ 50788 w 823226"/>
                <a:gd name="connsiteY34" fmla="*/ 676445 h 2672704"/>
                <a:gd name="connsiteX35" fmla="*/ 86127 w 823226"/>
                <a:gd name="connsiteY35" fmla="*/ 788353 h 2672704"/>
                <a:gd name="connsiteX36" fmla="*/ 150774 w 823226"/>
                <a:gd name="connsiteY36" fmla="*/ 1136780 h 2672704"/>
                <a:gd name="connsiteX37" fmla="*/ 203500 w 823226"/>
                <a:gd name="connsiteY37" fmla="*/ 1989255 h 2672704"/>
                <a:gd name="connsiteX38" fmla="*/ 211492 w 823226"/>
                <a:gd name="connsiteY38" fmla="*/ 2339483 h 2672704"/>
                <a:gd name="connsiteX39" fmla="*/ 205575 w 823226"/>
                <a:gd name="connsiteY39" fmla="*/ 2672704 h 2672704"/>
                <a:gd name="connsiteX40" fmla="*/ 173352 w 823226"/>
                <a:gd name="connsiteY40" fmla="*/ 2672704 h 2672704"/>
                <a:gd name="connsiteX41" fmla="*/ 169340 w 823226"/>
                <a:gd name="connsiteY41" fmla="*/ 2164285 h 2672704"/>
                <a:gd name="connsiteX42" fmla="*/ 148149 w 823226"/>
                <a:gd name="connsiteY42" fmla="*/ 1630822 h 2672704"/>
                <a:gd name="connsiteX43" fmla="*/ 67961 w 823226"/>
                <a:gd name="connsiteY43" fmla="*/ 888198 h 2672704"/>
                <a:gd name="connsiteX44" fmla="*/ 32409 w 823226"/>
                <a:gd name="connsiteY44" fmla="*/ 770684 h 2672704"/>
                <a:gd name="connsiteX45" fmla="*/ 16655 w 823226"/>
                <a:gd name="connsiteY45" fmla="*/ 550061 h 2672704"/>
                <a:gd name="connsiteX46" fmla="*/ 83147 w 823226"/>
                <a:gd name="connsiteY46" fmla="*/ 501806 h 2672704"/>
                <a:gd name="connsiteX47" fmla="*/ 113164 w 823226"/>
                <a:gd name="connsiteY47" fmla="*/ 508689 h 2672704"/>
                <a:gd name="connsiteX48" fmla="*/ 131756 w 823226"/>
                <a:gd name="connsiteY48" fmla="*/ 461215 h 2672704"/>
                <a:gd name="connsiteX49" fmla="*/ 259560 w 823226"/>
                <a:gd name="connsiteY49" fmla="*/ 426373 h 2672704"/>
                <a:gd name="connsiteX50" fmla="*/ 345141 w 823226"/>
                <a:gd name="connsiteY50" fmla="*/ 367828 h 2672704"/>
                <a:gd name="connsiteX51" fmla="*/ 391906 w 823226"/>
                <a:gd name="connsiteY51" fmla="*/ 391530 h 2672704"/>
                <a:gd name="connsiteX52" fmla="*/ 390983 w 823226"/>
                <a:gd name="connsiteY52" fmla="*/ 184319 h 2672704"/>
                <a:gd name="connsiteX53" fmla="*/ 449314 w 823226"/>
                <a:gd name="connsiteY53" fmla="*/ 8331 h 2672704"/>
                <a:gd name="connsiteX54" fmla="*/ 477454 w 823226"/>
                <a:gd name="connsiteY54" fmla="*/ 38 h 267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23226" h="2672704">
                  <a:moveTo>
                    <a:pt x="477454" y="38"/>
                  </a:moveTo>
                  <a:cubicBezTo>
                    <a:pt x="535857" y="-2338"/>
                    <a:pt x="545504" y="105843"/>
                    <a:pt x="549230" y="151108"/>
                  </a:cubicBezTo>
                  <a:cubicBezTo>
                    <a:pt x="555404" y="226116"/>
                    <a:pt x="554481" y="301478"/>
                    <a:pt x="558242" y="376628"/>
                  </a:cubicBezTo>
                  <a:cubicBezTo>
                    <a:pt x="559165" y="395859"/>
                    <a:pt x="562287" y="538139"/>
                    <a:pt x="594646" y="526927"/>
                  </a:cubicBezTo>
                  <a:cubicBezTo>
                    <a:pt x="644887" y="509541"/>
                    <a:pt x="685052" y="467673"/>
                    <a:pt x="742603" y="477182"/>
                  </a:cubicBezTo>
                  <a:cubicBezTo>
                    <a:pt x="784471" y="484136"/>
                    <a:pt x="846705" y="529694"/>
                    <a:pt x="814133" y="577878"/>
                  </a:cubicBezTo>
                  <a:cubicBezTo>
                    <a:pt x="783052" y="624075"/>
                    <a:pt x="724862" y="642383"/>
                    <a:pt x="678240" y="668568"/>
                  </a:cubicBezTo>
                  <a:cubicBezTo>
                    <a:pt x="621328" y="700501"/>
                    <a:pt x="579176" y="756278"/>
                    <a:pt x="565338" y="820428"/>
                  </a:cubicBezTo>
                  <a:cubicBezTo>
                    <a:pt x="540714" y="934820"/>
                    <a:pt x="548591" y="1057870"/>
                    <a:pt x="547811" y="1174107"/>
                  </a:cubicBezTo>
                  <a:cubicBezTo>
                    <a:pt x="544475" y="1672478"/>
                    <a:pt x="542843" y="2171274"/>
                    <a:pt x="558526" y="2669503"/>
                  </a:cubicBezTo>
                  <a:lnTo>
                    <a:pt x="557287" y="2672704"/>
                  </a:lnTo>
                  <a:lnTo>
                    <a:pt x="517966" y="2672704"/>
                  </a:lnTo>
                  <a:lnTo>
                    <a:pt x="506998" y="2211989"/>
                  </a:lnTo>
                  <a:cubicBezTo>
                    <a:pt x="504452" y="2055836"/>
                    <a:pt x="503033" y="1899664"/>
                    <a:pt x="502607" y="1743511"/>
                  </a:cubicBezTo>
                  <a:cubicBezTo>
                    <a:pt x="501969" y="1519553"/>
                    <a:pt x="503459" y="1295382"/>
                    <a:pt x="506510" y="1071495"/>
                  </a:cubicBezTo>
                  <a:cubicBezTo>
                    <a:pt x="508000" y="964270"/>
                    <a:pt x="497711" y="831215"/>
                    <a:pt x="559236" y="737899"/>
                  </a:cubicBezTo>
                  <a:cubicBezTo>
                    <a:pt x="596278" y="681767"/>
                    <a:pt x="638572" y="645505"/>
                    <a:pt x="697968" y="615275"/>
                  </a:cubicBezTo>
                  <a:cubicBezTo>
                    <a:pt x="723656" y="602218"/>
                    <a:pt x="753815" y="590438"/>
                    <a:pt x="775246" y="570640"/>
                  </a:cubicBezTo>
                  <a:cubicBezTo>
                    <a:pt x="792561" y="554531"/>
                    <a:pt x="752538" y="530120"/>
                    <a:pt x="739906" y="525649"/>
                  </a:cubicBezTo>
                  <a:cubicBezTo>
                    <a:pt x="678453" y="503793"/>
                    <a:pt x="641907" y="561202"/>
                    <a:pt x="586627" y="570427"/>
                  </a:cubicBezTo>
                  <a:cubicBezTo>
                    <a:pt x="532625" y="579439"/>
                    <a:pt x="528154" y="511599"/>
                    <a:pt x="523754" y="472569"/>
                  </a:cubicBezTo>
                  <a:cubicBezTo>
                    <a:pt x="515593" y="400542"/>
                    <a:pt x="516161" y="327805"/>
                    <a:pt x="513748" y="255423"/>
                  </a:cubicBezTo>
                  <a:cubicBezTo>
                    <a:pt x="511691" y="193899"/>
                    <a:pt x="514671" y="116620"/>
                    <a:pt x="486144" y="60063"/>
                  </a:cubicBezTo>
                  <a:cubicBezTo>
                    <a:pt x="466345" y="20892"/>
                    <a:pt x="445411" y="58573"/>
                    <a:pt x="439947" y="82984"/>
                  </a:cubicBezTo>
                  <a:cubicBezTo>
                    <a:pt x="429161" y="131026"/>
                    <a:pt x="430154" y="182261"/>
                    <a:pt x="430793" y="231225"/>
                  </a:cubicBezTo>
                  <a:cubicBezTo>
                    <a:pt x="431432" y="278628"/>
                    <a:pt x="434625" y="326315"/>
                    <a:pt x="432141" y="373647"/>
                  </a:cubicBezTo>
                  <a:cubicBezTo>
                    <a:pt x="430651" y="402316"/>
                    <a:pt x="427387" y="435953"/>
                    <a:pt x="396944" y="447945"/>
                  </a:cubicBezTo>
                  <a:cubicBezTo>
                    <a:pt x="392615" y="449648"/>
                    <a:pt x="386938" y="448513"/>
                    <a:pt x="383390" y="445674"/>
                  </a:cubicBezTo>
                  <a:cubicBezTo>
                    <a:pt x="367707" y="433114"/>
                    <a:pt x="348122" y="412961"/>
                    <a:pt x="327259" y="409625"/>
                  </a:cubicBezTo>
                  <a:cubicBezTo>
                    <a:pt x="304479" y="406006"/>
                    <a:pt x="284539" y="449861"/>
                    <a:pt x="275527" y="464550"/>
                  </a:cubicBezTo>
                  <a:cubicBezTo>
                    <a:pt x="270914" y="472002"/>
                    <a:pt x="253103" y="488607"/>
                    <a:pt x="243806" y="477324"/>
                  </a:cubicBezTo>
                  <a:cubicBezTo>
                    <a:pt x="230536" y="461144"/>
                    <a:pt x="210241" y="444681"/>
                    <a:pt x="187746" y="453125"/>
                  </a:cubicBezTo>
                  <a:cubicBezTo>
                    <a:pt x="159503" y="463770"/>
                    <a:pt x="156948" y="493858"/>
                    <a:pt x="145665" y="517702"/>
                  </a:cubicBezTo>
                  <a:cubicBezTo>
                    <a:pt x="132253" y="546087"/>
                    <a:pt x="110113" y="555170"/>
                    <a:pt x="80805" y="546725"/>
                  </a:cubicBezTo>
                  <a:cubicBezTo>
                    <a:pt x="23467" y="530262"/>
                    <a:pt x="43621" y="647634"/>
                    <a:pt x="50788" y="676445"/>
                  </a:cubicBezTo>
                  <a:cubicBezTo>
                    <a:pt x="60226" y="714552"/>
                    <a:pt x="73283" y="751382"/>
                    <a:pt x="86127" y="788353"/>
                  </a:cubicBezTo>
                  <a:cubicBezTo>
                    <a:pt x="124660" y="899410"/>
                    <a:pt x="137646" y="1020614"/>
                    <a:pt x="150774" y="1136780"/>
                  </a:cubicBezTo>
                  <a:cubicBezTo>
                    <a:pt x="182779" y="1419637"/>
                    <a:pt x="195410" y="1704766"/>
                    <a:pt x="203500" y="1989255"/>
                  </a:cubicBezTo>
                  <a:cubicBezTo>
                    <a:pt x="206800" y="2105670"/>
                    <a:pt x="210330" y="2222580"/>
                    <a:pt x="211492" y="2339483"/>
                  </a:cubicBezTo>
                  <a:lnTo>
                    <a:pt x="205575" y="2672704"/>
                  </a:lnTo>
                  <a:lnTo>
                    <a:pt x="173352" y="2672704"/>
                  </a:lnTo>
                  <a:lnTo>
                    <a:pt x="169340" y="2164285"/>
                  </a:lnTo>
                  <a:cubicBezTo>
                    <a:pt x="165251" y="1986346"/>
                    <a:pt x="158332" y="1808478"/>
                    <a:pt x="148149" y="1630822"/>
                  </a:cubicBezTo>
                  <a:cubicBezTo>
                    <a:pt x="133956" y="1384298"/>
                    <a:pt x="123950" y="1129613"/>
                    <a:pt x="67961" y="888198"/>
                  </a:cubicBezTo>
                  <a:cubicBezTo>
                    <a:pt x="58665" y="847962"/>
                    <a:pt x="45537" y="809713"/>
                    <a:pt x="32409" y="770684"/>
                  </a:cubicBezTo>
                  <a:cubicBezTo>
                    <a:pt x="10339" y="705043"/>
                    <a:pt x="-18968" y="616411"/>
                    <a:pt x="16655" y="550061"/>
                  </a:cubicBezTo>
                  <a:cubicBezTo>
                    <a:pt x="29144" y="526856"/>
                    <a:pt x="52704" y="497122"/>
                    <a:pt x="83147" y="501806"/>
                  </a:cubicBezTo>
                  <a:cubicBezTo>
                    <a:pt x="93366" y="503367"/>
                    <a:pt x="103016" y="507057"/>
                    <a:pt x="113164" y="508689"/>
                  </a:cubicBezTo>
                  <a:cubicBezTo>
                    <a:pt x="108764" y="507980"/>
                    <a:pt x="129627" y="464834"/>
                    <a:pt x="131756" y="461215"/>
                  </a:cubicBezTo>
                  <a:cubicBezTo>
                    <a:pt x="159645" y="413315"/>
                    <a:pt x="217408" y="394014"/>
                    <a:pt x="259560" y="426373"/>
                  </a:cubicBezTo>
                  <a:cubicBezTo>
                    <a:pt x="279926" y="395078"/>
                    <a:pt x="307744" y="361938"/>
                    <a:pt x="345141" y="367828"/>
                  </a:cubicBezTo>
                  <a:cubicBezTo>
                    <a:pt x="362456" y="370596"/>
                    <a:pt x="377926" y="380885"/>
                    <a:pt x="391906" y="391530"/>
                  </a:cubicBezTo>
                  <a:cubicBezTo>
                    <a:pt x="397583" y="322980"/>
                    <a:pt x="388996" y="253011"/>
                    <a:pt x="390983" y="184319"/>
                  </a:cubicBezTo>
                  <a:cubicBezTo>
                    <a:pt x="392544" y="130742"/>
                    <a:pt x="392473" y="37426"/>
                    <a:pt x="449314" y="8331"/>
                  </a:cubicBezTo>
                  <a:cubicBezTo>
                    <a:pt x="459772" y="2974"/>
                    <a:pt x="469111" y="378"/>
                    <a:pt x="477454" y="38"/>
                  </a:cubicBezTo>
                  <a:close/>
                </a:path>
              </a:pathLst>
            </a:custGeom>
            <a:solidFill>
              <a:srgbClr val="000001"/>
            </a:solidFill>
            <a:ln w="7062" cap="flat">
              <a:noFill/>
              <a:prstDash val="solid"/>
              <a:miter/>
            </a:ln>
          </p:spPr>
          <p:txBody>
            <a:bodyPr rtlCol="0" anchor="ctr"/>
            <a:lstStyle/>
            <a:p>
              <a:endParaRPr lang="en-GB" dirty="0">
                <a:latin typeface="Euclid Circular A" panose="020B0304000000000000" pitchFamily="34" charset="0"/>
              </a:endParaRPr>
            </a:p>
          </p:txBody>
        </p:sp>
        <p:sp>
          <p:nvSpPr>
            <p:cNvPr id="18" name="Freeform: Shape 11">
              <a:extLst>
                <a:ext uri="{FF2B5EF4-FFF2-40B4-BE49-F238E27FC236}">
                  <a16:creationId xmlns:a16="http://schemas.microsoft.com/office/drawing/2014/main" id="{3C1DEA5A-8FB9-43B9-BE2F-7A8EDD3ED78E}"/>
                </a:ext>
              </a:extLst>
            </p:cNvPr>
            <p:cNvSpPr/>
            <p:nvPr/>
          </p:nvSpPr>
          <p:spPr>
            <a:xfrm>
              <a:off x="3238476" y="7558100"/>
              <a:ext cx="738062" cy="2629600"/>
            </a:xfrm>
            <a:custGeom>
              <a:avLst/>
              <a:gdLst>
                <a:gd name="connsiteX0" fmla="*/ 429881 w 738062"/>
                <a:gd name="connsiteY0" fmla="*/ 582 h 2629600"/>
                <a:gd name="connsiteX1" fmla="*/ 444684 w 738062"/>
                <a:gd name="connsiteY1" fmla="*/ 16959 h 2629600"/>
                <a:gd name="connsiteX2" fmla="*/ 472288 w 738062"/>
                <a:gd name="connsiteY2" fmla="*/ 212319 h 2629600"/>
                <a:gd name="connsiteX3" fmla="*/ 482294 w 738062"/>
                <a:gd name="connsiteY3" fmla="*/ 429465 h 2629600"/>
                <a:gd name="connsiteX4" fmla="*/ 545167 w 738062"/>
                <a:gd name="connsiteY4" fmla="*/ 527323 h 2629600"/>
                <a:gd name="connsiteX5" fmla="*/ 698446 w 738062"/>
                <a:gd name="connsiteY5" fmla="*/ 482545 h 2629600"/>
                <a:gd name="connsiteX6" fmla="*/ 733786 w 738062"/>
                <a:gd name="connsiteY6" fmla="*/ 527536 h 2629600"/>
                <a:gd name="connsiteX7" fmla="*/ 656508 w 738062"/>
                <a:gd name="connsiteY7" fmla="*/ 572171 h 2629600"/>
                <a:gd name="connsiteX8" fmla="*/ 517776 w 738062"/>
                <a:gd name="connsiteY8" fmla="*/ 694795 h 2629600"/>
                <a:gd name="connsiteX9" fmla="*/ 465050 w 738062"/>
                <a:gd name="connsiteY9" fmla="*/ 1028391 h 2629600"/>
                <a:gd name="connsiteX10" fmla="*/ 461147 w 738062"/>
                <a:gd name="connsiteY10" fmla="*/ 1700407 h 2629600"/>
                <a:gd name="connsiteX11" fmla="*/ 465538 w 738062"/>
                <a:gd name="connsiteY11" fmla="*/ 2168885 h 2629600"/>
                <a:gd name="connsiteX12" fmla="*/ 476506 w 738062"/>
                <a:gd name="connsiteY12" fmla="*/ 2629600 h 2629600"/>
                <a:gd name="connsiteX13" fmla="*/ 164115 w 738062"/>
                <a:gd name="connsiteY13" fmla="*/ 2629600 h 2629600"/>
                <a:gd name="connsiteX14" fmla="*/ 170032 w 738062"/>
                <a:gd name="connsiteY14" fmla="*/ 2296379 h 2629600"/>
                <a:gd name="connsiteX15" fmla="*/ 162040 w 738062"/>
                <a:gd name="connsiteY15" fmla="*/ 1946151 h 2629600"/>
                <a:gd name="connsiteX16" fmla="*/ 109314 w 738062"/>
                <a:gd name="connsiteY16" fmla="*/ 1093676 h 2629600"/>
                <a:gd name="connsiteX17" fmla="*/ 44667 w 738062"/>
                <a:gd name="connsiteY17" fmla="*/ 745249 h 2629600"/>
                <a:gd name="connsiteX18" fmla="*/ 9328 w 738062"/>
                <a:gd name="connsiteY18" fmla="*/ 633341 h 2629600"/>
                <a:gd name="connsiteX19" fmla="*/ 39345 w 738062"/>
                <a:gd name="connsiteY19" fmla="*/ 503621 h 2629600"/>
                <a:gd name="connsiteX20" fmla="*/ 104205 w 738062"/>
                <a:gd name="connsiteY20" fmla="*/ 474598 h 2629600"/>
                <a:gd name="connsiteX21" fmla="*/ 146286 w 738062"/>
                <a:gd name="connsiteY21" fmla="*/ 410021 h 2629600"/>
                <a:gd name="connsiteX22" fmla="*/ 202346 w 738062"/>
                <a:gd name="connsiteY22" fmla="*/ 434220 h 2629600"/>
                <a:gd name="connsiteX23" fmla="*/ 234067 w 738062"/>
                <a:gd name="connsiteY23" fmla="*/ 421446 h 2629600"/>
                <a:gd name="connsiteX24" fmla="*/ 285799 w 738062"/>
                <a:gd name="connsiteY24" fmla="*/ 366521 h 2629600"/>
                <a:gd name="connsiteX25" fmla="*/ 341930 w 738062"/>
                <a:gd name="connsiteY25" fmla="*/ 402570 h 2629600"/>
                <a:gd name="connsiteX26" fmla="*/ 355484 w 738062"/>
                <a:gd name="connsiteY26" fmla="*/ 404841 h 2629600"/>
                <a:gd name="connsiteX27" fmla="*/ 390681 w 738062"/>
                <a:gd name="connsiteY27" fmla="*/ 330543 h 2629600"/>
                <a:gd name="connsiteX28" fmla="*/ 389333 w 738062"/>
                <a:gd name="connsiteY28" fmla="*/ 188121 h 2629600"/>
                <a:gd name="connsiteX29" fmla="*/ 398487 w 738062"/>
                <a:gd name="connsiteY29" fmla="*/ 39880 h 2629600"/>
                <a:gd name="connsiteX30" fmla="*/ 429881 w 738062"/>
                <a:gd name="connsiteY30" fmla="*/ 582 h 262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8062" h="2629600">
                  <a:moveTo>
                    <a:pt x="429881" y="582"/>
                  </a:moveTo>
                  <a:cubicBezTo>
                    <a:pt x="434714" y="2177"/>
                    <a:pt x="439734" y="7166"/>
                    <a:pt x="444684" y="16959"/>
                  </a:cubicBezTo>
                  <a:cubicBezTo>
                    <a:pt x="473211" y="73516"/>
                    <a:pt x="470231" y="150795"/>
                    <a:pt x="472288" y="212319"/>
                  </a:cubicBezTo>
                  <a:cubicBezTo>
                    <a:pt x="474701" y="284701"/>
                    <a:pt x="474133" y="357438"/>
                    <a:pt x="482294" y="429465"/>
                  </a:cubicBezTo>
                  <a:cubicBezTo>
                    <a:pt x="486694" y="468495"/>
                    <a:pt x="491165" y="536335"/>
                    <a:pt x="545167" y="527323"/>
                  </a:cubicBezTo>
                  <a:cubicBezTo>
                    <a:pt x="600447" y="518098"/>
                    <a:pt x="636993" y="460689"/>
                    <a:pt x="698446" y="482545"/>
                  </a:cubicBezTo>
                  <a:cubicBezTo>
                    <a:pt x="711078" y="487016"/>
                    <a:pt x="751101" y="511427"/>
                    <a:pt x="733786" y="527536"/>
                  </a:cubicBezTo>
                  <a:cubicBezTo>
                    <a:pt x="712355" y="547334"/>
                    <a:pt x="682196" y="559114"/>
                    <a:pt x="656508" y="572171"/>
                  </a:cubicBezTo>
                  <a:cubicBezTo>
                    <a:pt x="597112" y="602401"/>
                    <a:pt x="554818" y="638663"/>
                    <a:pt x="517776" y="694795"/>
                  </a:cubicBezTo>
                  <a:cubicBezTo>
                    <a:pt x="456251" y="788111"/>
                    <a:pt x="466540" y="921166"/>
                    <a:pt x="465050" y="1028391"/>
                  </a:cubicBezTo>
                  <a:cubicBezTo>
                    <a:pt x="461999" y="1252278"/>
                    <a:pt x="460509" y="1476449"/>
                    <a:pt x="461147" y="1700407"/>
                  </a:cubicBezTo>
                  <a:cubicBezTo>
                    <a:pt x="461573" y="1856560"/>
                    <a:pt x="462992" y="2012732"/>
                    <a:pt x="465538" y="2168885"/>
                  </a:cubicBezTo>
                  <a:lnTo>
                    <a:pt x="476506" y="2629600"/>
                  </a:lnTo>
                  <a:lnTo>
                    <a:pt x="164115" y="2629600"/>
                  </a:lnTo>
                  <a:lnTo>
                    <a:pt x="170032" y="2296379"/>
                  </a:lnTo>
                  <a:cubicBezTo>
                    <a:pt x="168870" y="2179476"/>
                    <a:pt x="165340" y="2062566"/>
                    <a:pt x="162040" y="1946151"/>
                  </a:cubicBezTo>
                  <a:cubicBezTo>
                    <a:pt x="153950" y="1661662"/>
                    <a:pt x="141319" y="1376533"/>
                    <a:pt x="109314" y="1093676"/>
                  </a:cubicBezTo>
                  <a:cubicBezTo>
                    <a:pt x="96186" y="977510"/>
                    <a:pt x="83200" y="856306"/>
                    <a:pt x="44667" y="745249"/>
                  </a:cubicBezTo>
                  <a:cubicBezTo>
                    <a:pt x="31823" y="708278"/>
                    <a:pt x="18766" y="671448"/>
                    <a:pt x="9328" y="633341"/>
                  </a:cubicBezTo>
                  <a:cubicBezTo>
                    <a:pt x="2161" y="604530"/>
                    <a:pt x="-17993" y="487158"/>
                    <a:pt x="39345" y="503621"/>
                  </a:cubicBezTo>
                  <a:cubicBezTo>
                    <a:pt x="68653" y="512066"/>
                    <a:pt x="90793" y="502983"/>
                    <a:pt x="104205" y="474598"/>
                  </a:cubicBezTo>
                  <a:cubicBezTo>
                    <a:pt x="115488" y="450754"/>
                    <a:pt x="118043" y="420666"/>
                    <a:pt x="146286" y="410021"/>
                  </a:cubicBezTo>
                  <a:cubicBezTo>
                    <a:pt x="168781" y="401577"/>
                    <a:pt x="189076" y="418040"/>
                    <a:pt x="202346" y="434220"/>
                  </a:cubicBezTo>
                  <a:cubicBezTo>
                    <a:pt x="211643" y="445503"/>
                    <a:pt x="229454" y="428898"/>
                    <a:pt x="234067" y="421446"/>
                  </a:cubicBezTo>
                  <a:cubicBezTo>
                    <a:pt x="243079" y="406757"/>
                    <a:pt x="263019" y="362902"/>
                    <a:pt x="285799" y="366521"/>
                  </a:cubicBezTo>
                  <a:cubicBezTo>
                    <a:pt x="306662" y="369857"/>
                    <a:pt x="326247" y="390010"/>
                    <a:pt x="341930" y="402570"/>
                  </a:cubicBezTo>
                  <a:cubicBezTo>
                    <a:pt x="345478" y="405409"/>
                    <a:pt x="351155" y="406544"/>
                    <a:pt x="355484" y="404841"/>
                  </a:cubicBezTo>
                  <a:cubicBezTo>
                    <a:pt x="385927" y="392849"/>
                    <a:pt x="389191" y="359212"/>
                    <a:pt x="390681" y="330543"/>
                  </a:cubicBezTo>
                  <a:cubicBezTo>
                    <a:pt x="393165" y="283211"/>
                    <a:pt x="389972" y="235524"/>
                    <a:pt x="389333" y="188121"/>
                  </a:cubicBezTo>
                  <a:cubicBezTo>
                    <a:pt x="388694" y="139157"/>
                    <a:pt x="387701" y="87922"/>
                    <a:pt x="398487" y="39880"/>
                  </a:cubicBezTo>
                  <a:cubicBezTo>
                    <a:pt x="402585" y="21572"/>
                    <a:pt x="415385" y="-4201"/>
                    <a:pt x="429881" y="582"/>
                  </a:cubicBezTo>
                  <a:close/>
                </a:path>
              </a:pathLst>
            </a:custGeom>
            <a:solidFill>
              <a:schemeClr val="bg1"/>
            </a:solidFill>
            <a:ln w="7062" cap="flat">
              <a:noFill/>
              <a:prstDash val="solid"/>
              <a:miter/>
            </a:ln>
          </p:spPr>
          <p:txBody>
            <a:bodyPr rtlCol="0" anchor="ctr"/>
            <a:lstStyle/>
            <a:p>
              <a:endParaRPr lang="en-GB" dirty="0">
                <a:latin typeface="Euclid Circular A" panose="020B0304000000000000" pitchFamily="34" charset="0"/>
              </a:endParaRPr>
            </a:p>
          </p:txBody>
        </p:sp>
        <p:sp>
          <p:nvSpPr>
            <p:cNvPr id="19" name="Freeform: Shape 12">
              <a:extLst>
                <a:ext uri="{FF2B5EF4-FFF2-40B4-BE49-F238E27FC236}">
                  <a16:creationId xmlns:a16="http://schemas.microsoft.com/office/drawing/2014/main" id="{3D2E405D-A288-424B-B28A-28A5B0C3C1EB}"/>
                </a:ext>
              </a:extLst>
            </p:cNvPr>
            <p:cNvSpPr/>
            <p:nvPr/>
          </p:nvSpPr>
          <p:spPr>
            <a:xfrm>
              <a:off x="3370369" y="10187700"/>
              <a:ext cx="32223" cy="37663"/>
            </a:xfrm>
            <a:custGeom>
              <a:avLst/>
              <a:gdLst>
                <a:gd name="connsiteX0" fmla="*/ 0 w 32223"/>
                <a:gd name="connsiteY0" fmla="*/ 0 h 37663"/>
                <a:gd name="connsiteX1" fmla="*/ 32223 w 32223"/>
                <a:gd name="connsiteY1" fmla="*/ 0 h 37663"/>
                <a:gd name="connsiteX2" fmla="*/ 31922 w 32223"/>
                <a:gd name="connsiteY2" fmla="*/ 16953 h 37663"/>
                <a:gd name="connsiteX3" fmla="*/ 201 w 32223"/>
                <a:gd name="connsiteY3" fmla="*/ 25468 h 37663"/>
                <a:gd name="connsiteX4" fmla="*/ 0 w 32223"/>
                <a:gd name="connsiteY4" fmla="*/ 0 h 3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3" h="37663">
                  <a:moveTo>
                    <a:pt x="0" y="0"/>
                  </a:moveTo>
                  <a:lnTo>
                    <a:pt x="32223" y="0"/>
                  </a:lnTo>
                  <a:lnTo>
                    <a:pt x="31922" y="16953"/>
                  </a:lnTo>
                  <a:cubicBezTo>
                    <a:pt x="30999" y="33913"/>
                    <a:pt x="59" y="49170"/>
                    <a:pt x="201" y="25468"/>
                  </a:cubicBezTo>
                  <a:lnTo>
                    <a:pt x="0" y="0"/>
                  </a:lnTo>
                  <a:close/>
                </a:path>
              </a:pathLst>
            </a:custGeom>
            <a:solidFill>
              <a:srgbClr val="000001"/>
            </a:solidFill>
            <a:ln w="7062" cap="flat">
              <a:noFill/>
              <a:prstDash val="solid"/>
              <a:miter/>
            </a:ln>
          </p:spPr>
          <p:txBody>
            <a:bodyPr rtlCol="0" anchor="ctr"/>
            <a:lstStyle/>
            <a:p>
              <a:endParaRPr lang="en-GB" dirty="0">
                <a:latin typeface="Euclid Circular A" panose="020B0304000000000000" pitchFamily="34" charset="0"/>
              </a:endParaRPr>
            </a:p>
          </p:txBody>
        </p:sp>
        <p:sp>
          <p:nvSpPr>
            <p:cNvPr id="20" name="Freeform: Shape 13">
              <a:extLst>
                <a:ext uri="{FF2B5EF4-FFF2-40B4-BE49-F238E27FC236}">
                  <a16:creationId xmlns:a16="http://schemas.microsoft.com/office/drawing/2014/main" id="{355F86AA-1D9B-4870-BE41-2F1874EFC220}"/>
                </a:ext>
              </a:extLst>
            </p:cNvPr>
            <p:cNvSpPr/>
            <p:nvPr/>
          </p:nvSpPr>
          <p:spPr>
            <a:xfrm>
              <a:off x="3714983" y="10187700"/>
              <a:ext cx="39321" cy="23182"/>
            </a:xfrm>
            <a:custGeom>
              <a:avLst/>
              <a:gdLst>
                <a:gd name="connsiteX0" fmla="*/ 0 w 39321"/>
                <a:gd name="connsiteY0" fmla="*/ 0 h 23182"/>
                <a:gd name="connsiteX1" fmla="*/ 39321 w 39321"/>
                <a:gd name="connsiteY1" fmla="*/ 0 h 23182"/>
                <a:gd name="connsiteX2" fmla="*/ 34680 w 39321"/>
                <a:gd name="connsiteY2" fmla="*/ 11988 h 23182"/>
                <a:gd name="connsiteX3" fmla="*/ 182 w 39321"/>
                <a:gd name="connsiteY3" fmla="*/ 7657 h 23182"/>
                <a:gd name="connsiteX4" fmla="*/ 0 w 39321"/>
                <a:gd name="connsiteY4" fmla="*/ 0 h 2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1" h="23182">
                  <a:moveTo>
                    <a:pt x="0" y="0"/>
                  </a:moveTo>
                  <a:lnTo>
                    <a:pt x="39321" y="0"/>
                  </a:lnTo>
                  <a:lnTo>
                    <a:pt x="34680" y="11988"/>
                  </a:lnTo>
                  <a:cubicBezTo>
                    <a:pt x="23640" y="25154"/>
                    <a:pt x="874" y="30116"/>
                    <a:pt x="182" y="7657"/>
                  </a:cubicBezTo>
                  <a:lnTo>
                    <a:pt x="0" y="0"/>
                  </a:lnTo>
                  <a:close/>
                </a:path>
              </a:pathLst>
            </a:custGeom>
            <a:solidFill>
              <a:srgbClr val="000001"/>
            </a:solidFill>
            <a:ln w="7062" cap="flat">
              <a:noFill/>
              <a:prstDash val="solid"/>
              <a:miter/>
            </a:ln>
          </p:spPr>
          <p:txBody>
            <a:bodyPr rtlCol="0" anchor="ctr"/>
            <a:lstStyle/>
            <a:p>
              <a:endParaRPr lang="en-GB" dirty="0">
                <a:latin typeface="Euclid Circular A" panose="020B0304000000000000" pitchFamily="34" charset="0"/>
              </a:endParaRPr>
            </a:p>
          </p:txBody>
        </p:sp>
      </p:grpSp>
      <p:sp>
        <p:nvSpPr>
          <p:cNvPr id="29" name="Title 14">
            <a:extLst>
              <a:ext uri="{FF2B5EF4-FFF2-40B4-BE49-F238E27FC236}">
                <a16:creationId xmlns:a16="http://schemas.microsoft.com/office/drawing/2014/main" id="{5FEBF891-2130-4A17-95AF-A48979DAF02F}"/>
              </a:ext>
            </a:extLst>
          </p:cNvPr>
          <p:cNvSpPr>
            <a:spLocks noGrp="1"/>
          </p:cNvSpPr>
          <p:nvPr>
            <p:ph type="title"/>
          </p:nvPr>
        </p:nvSpPr>
        <p:spPr>
          <a:xfrm>
            <a:off x="9693977" y="891449"/>
            <a:ext cx="2355511" cy="492443"/>
          </a:xfrm>
        </p:spPr>
        <p:txBody>
          <a:bodyPr/>
          <a:lstStyle/>
          <a:p>
            <a:r>
              <a:rPr lang="en-GB" sz="3200" dirty="0">
                <a:latin typeface="+mn-lt"/>
              </a:rPr>
              <a:t>Web browser</a:t>
            </a:r>
          </a:p>
        </p:txBody>
      </p:sp>
      <p:grpSp>
        <p:nvGrpSpPr>
          <p:cNvPr id="30" name="Group 29">
            <a:extLst>
              <a:ext uri="{FF2B5EF4-FFF2-40B4-BE49-F238E27FC236}">
                <a16:creationId xmlns:a16="http://schemas.microsoft.com/office/drawing/2014/main" id="{EE435E03-1E7B-40BC-9C3B-F6BC385A3F1A}"/>
              </a:ext>
            </a:extLst>
          </p:cNvPr>
          <p:cNvGrpSpPr/>
          <p:nvPr/>
        </p:nvGrpSpPr>
        <p:grpSpPr>
          <a:xfrm rot="4914500" flipH="1">
            <a:off x="539809" y="4737892"/>
            <a:ext cx="853454" cy="2573851"/>
            <a:chOff x="3197016" y="7514996"/>
            <a:chExt cx="823226" cy="2710367"/>
          </a:xfrm>
        </p:grpSpPr>
        <p:sp>
          <p:nvSpPr>
            <p:cNvPr id="31" name="Freeform: Shape 10">
              <a:extLst>
                <a:ext uri="{FF2B5EF4-FFF2-40B4-BE49-F238E27FC236}">
                  <a16:creationId xmlns:a16="http://schemas.microsoft.com/office/drawing/2014/main" id="{1EC1F95B-E130-4C74-803D-6F096EFA2CD5}"/>
                </a:ext>
              </a:extLst>
            </p:cNvPr>
            <p:cNvSpPr/>
            <p:nvPr/>
          </p:nvSpPr>
          <p:spPr>
            <a:xfrm>
              <a:off x="3197016" y="7514996"/>
              <a:ext cx="823226" cy="2672704"/>
            </a:xfrm>
            <a:custGeom>
              <a:avLst/>
              <a:gdLst>
                <a:gd name="connsiteX0" fmla="*/ 477454 w 823226"/>
                <a:gd name="connsiteY0" fmla="*/ 38 h 2672704"/>
                <a:gd name="connsiteX1" fmla="*/ 549230 w 823226"/>
                <a:gd name="connsiteY1" fmla="*/ 151108 h 2672704"/>
                <a:gd name="connsiteX2" fmla="*/ 558242 w 823226"/>
                <a:gd name="connsiteY2" fmla="*/ 376628 h 2672704"/>
                <a:gd name="connsiteX3" fmla="*/ 594646 w 823226"/>
                <a:gd name="connsiteY3" fmla="*/ 526927 h 2672704"/>
                <a:gd name="connsiteX4" fmla="*/ 742603 w 823226"/>
                <a:gd name="connsiteY4" fmla="*/ 477182 h 2672704"/>
                <a:gd name="connsiteX5" fmla="*/ 814133 w 823226"/>
                <a:gd name="connsiteY5" fmla="*/ 577878 h 2672704"/>
                <a:gd name="connsiteX6" fmla="*/ 678240 w 823226"/>
                <a:gd name="connsiteY6" fmla="*/ 668568 h 2672704"/>
                <a:gd name="connsiteX7" fmla="*/ 565338 w 823226"/>
                <a:gd name="connsiteY7" fmla="*/ 820428 h 2672704"/>
                <a:gd name="connsiteX8" fmla="*/ 547811 w 823226"/>
                <a:gd name="connsiteY8" fmla="*/ 1174107 h 2672704"/>
                <a:gd name="connsiteX9" fmla="*/ 558526 w 823226"/>
                <a:gd name="connsiteY9" fmla="*/ 2669503 h 2672704"/>
                <a:gd name="connsiteX10" fmla="*/ 557287 w 823226"/>
                <a:gd name="connsiteY10" fmla="*/ 2672704 h 2672704"/>
                <a:gd name="connsiteX11" fmla="*/ 517966 w 823226"/>
                <a:gd name="connsiteY11" fmla="*/ 2672704 h 2672704"/>
                <a:gd name="connsiteX12" fmla="*/ 506998 w 823226"/>
                <a:gd name="connsiteY12" fmla="*/ 2211989 h 2672704"/>
                <a:gd name="connsiteX13" fmla="*/ 502607 w 823226"/>
                <a:gd name="connsiteY13" fmla="*/ 1743511 h 2672704"/>
                <a:gd name="connsiteX14" fmla="*/ 506510 w 823226"/>
                <a:gd name="connsiteY14" fmla="*/ 1071495 h 2672704"/>
                <a:gd name="connsiteX15" fmla="*/ 559236 w 823226"/>
                <a:gd name="connsiteY15" fmla="*/ 737899 h 2672704"/>
                <a:gd name="connsiteX16" fmla="*/ 697968 w 823226"/>
                <a:gd name="connsiteY16" fmla="*/ 615275 h 2672704"/>
                <a:gd name="connsiteX17" fmla="*/ 775246 w 823226"/>
                <a:gd name="connsiteY17" fmla="*/ 570640 h 2672704"/>
                <a:gd name="connsiteX18" fmla="*/ 739906 w 823226"/>
                <a:gd name="connsiteY18" fmla="*/ 525649 h 2672704"/>
                <a:gd name="connsiteX19" fmla="*/ 586627 w 823226"/>
                <a:gd name="connsiteY19" fmla="*/ 570427 h 2672704"/>
                <a:gd name="connsiteX20" fmla="*/ 523754 w 823226"/>
                <a:gd name="connsiteY20" fmla="*/ 472569 h 2672704"/>
                <a:gd name="connsiteX21" fmla="*/ 513748 w 823226"/>
                <a:gd name="connsiteY21" fmla="*/ 255423 h 2672704"/>
                <a:gd name="connsiteX22" fmla="*/ 486144 w 823226"/>
                <a:gd name="connsiteY22" fmla="*/ 60063 h 2672704"/>
                <a:gd name="connsiteX23" fmla="*/ 439947 w 823226"/>
                <a:gd name="connsiteY23" fmla="*/ 82984 h 2672704"/>
                <a:gd name="connsiteX24" fmla="*/ 430793 w 823226"/>
                <a:gd name="connsiteY24" fmla="*/ 231225 h 2672704"/>
                <a:gd name="connsiteX25" fmla="*/ 432141 w 823226"/>
                <a:gd name="connsiteY25" fmla="*/ 373647 h 2672704"/>
                <a:gd name="connsiteX26" fmla="*/ 396944 w 823226"/>
                <a:gd name="connsiteY26" fmla="*/ 447945 h 2672704"/>
                <a:gd name="connsiteX27" fmla="*/ 383390 w 823226"/>
                <a:gd name="connsiteY27" fmla="*/ 445674 h 2672704"/>
                <a:gd name="connsiteX28" fmla="*/ 327259 w 823226"/>
                <a:gd name="connsiteY28" fmla="*/ 409625 h 2672704"/>
                <a:gd name="connsiteX29" fmla="*/ 275527 w 823226"/>
                <a:gd name="connsiteY29" fmla="*/ 464550 h 2672704"/>
                <a:gd name="connsiteX30" fmla="*/ 243806 w 823226"/>
                <a:gd name="connsiteY30" fmla="*/ 477324 h 2672704"/>
                <a:gd name="connsiteX31" fmla="*/ 187746 w 823226"/>
                <a:gd name="connsiteY31" fmla="*/ 453125 h 2672704"/>
                <a:gd name="connsiteX32" fmla="*/ 145665 w 823226"/>
                <a:gd name="connsiteY32" fmla="*/ 517702 h 2672704"/>
                <a:gd name="connsiteX33" fmla="*/ 80805 w 823226"/>
                <a:gd name="connsiteY33" fmla="*/ 546725 h 2672704"/>
                <a:gd name="connsiteX34" fmla="*/ 50788 w 823226"/>
                <a:gd name="connsiteY34" fmla="*/ 676445 h 2672704"/>
                <a:gd name="connsiteX35" fmla="*/ 86127 w 823226"/>
                <a:gd name="connsiteY35" fmla="*/ 788353 h 2672704"/>
                <a:gd name="connsiteX36" fmla="*/ 150774 w 823226"/>
                <a:gd name="connsiteY36" fmla="*/ 1136780 h 2672704"/>
                <a:gd name="connsiteX37" fmla="*/ 203500 w 823226"/>
                <a:gd name="connsiteY37" fmla="*/ 1989255 h 2672704"/>
                <a:gd name="connsiteX38" fmla="*/ 211492 w 823226"/>
                <a:gd name="connsiteY38" fmla="*/ 2339483 h 2672704"/>
                <a:gd name="connsiteX39" fmla="*/ 205575 w 823226"/>
                <a:gd name="connsiteY39" fmla="*/ 2672704 h 2672704"/>
                <a:gd name="connsiteX40" fmla="*/ 173352 w 823226"/>
                <a:gd name="connsiteY40" fmla="*/ 2672704 h 2672704"/>
                <a:gd name="connsiteX41" fmla="*/ 169340 w 823226"/>
                <a:gd name="connsiteY41" fmla="*/ 2164285 h 2672704"/>
                <a:gd name="connsiteX42" fmla="*/ 148149 w 823226"/>
                <a:gd name="connsiteY42" fmla="*/ 1630822 h 2672704"/>
                <a:gd name="connsiteX43" fmla="*/ 67961 w 823226"/>
                <a:gd name="connsiteY43" fmla="*/ 888198 h 2672704"/>
                <a:gd name="connsiteX44" fmla="*/ 32409 w 823226"/>
                <a:gd name="connsiteY44" fmla="*/ 770684 h 2672704"/>
                <a:gd name="connsiteX45" fmla="*/ 16655 w 823226"/>
                <a:gd name="connsiteY45" fmla="*/ 550061 h 2672704"/>
                <a:gd name="connsiteX46" fmla="*/ 83147 w 823226"/>
                <a:gd name="connsiteY46" fmla="*/ 501806 h 2672704"/>
                <a:gd name="connsiteX47" fmla="*/ 113164 w 823226"/>
                <a:gd name="connsiteY47" fmla="*/ 508689 h 2672704"/>
                <a:gd name="connsiteX48" fmla="*/ 131756 w 823226"/>
                <a:gd name="connsiteY48" fmla="*/ 461215 h 2672704"/>
                <a:gd name="connsiteX49" fmla="*/ 259560 w 823226"/>
                <a:gd name="connsiteY49" fmla="*/ 426373 h 2672704"/>
                <a:gd name="connsiteX50" fmla="*/ 345141 w 823226"/>
                <a:gd name="connsiteY50" fmla="*/ 367828 h 2672704"/>
                <a:gd name="connsiteX51" fmla="*/ 391906 w 823226"/>
                <a:gd name="connsiteY51" fmla="*/ 391530 h 2672704"/>
                <a:gd name="connsiteX52" fmla="*/ 390983 w 823226"/>
                <a:gd name="connsiteY52" fmla="*/ 184319 h 2672704"/>
                <a:gd name="connsiteX53" fmla="*/ 449314 w 823226"/>
                <a:gd name="connsiteY53" fmla="*/ 8331 h 2672704"/>
                <a:gd name="connsiteX54" fmla="*/ 477454 w 823226"/>
                <a:gd name="connsiteY54" fmla="*/ 38 h 267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23226" h="2672704">
                  <a:moveTo>
                    <a:pt x="477454" y="38"/>
                  </a:moveTo>
                  <a:cubicBezTo>
                    <a:pt x="535857" y="-2338"/>
                    <a:pt x="545504" y="105843"/>
                    <a:pt x="549230" y="151108"/>
                  </a:cubicBezTo>
                  <a:cubicBezTo>
                    <a:pt x="555404" y="226116"/>
                    <a:pt x="554481" y="301478"/>
                    <a:pt x="558242" y="376628"/>
                  </a:cubicBezTo>
                  <a:cubicBezTo>
                    <a:pt x="559165" y="395859"/>
                    <a:pt x="562287" y="538139"/>
                    <a:pt x="594646" y="526927"/>
                  </a:cubicBezTo>
                  <a:cubicBezTo>
                    <a:pt x="644887" y="509541"/>
                    <a:pt x="685052" y="467673"/>
                    <a:pt x="742603" y="477182"/>
                  </a:cubicBezTo>
                  <a:cubicBezTo>
                    <a:pt x="784471" y="484136"/>
                    <a:pt x="846705" y="529694"/>
                    <a:pt x="814133" y="577878"/>
                  </a:cubicBezTo>
                  <a:cubicBezTo>
                    <a:pt x="783052" y="624075"/>
                    <a:pt x="724862" y="642383"/>
                    <a:pt x="678240" y="668568"/>
                  </a:cubicBezTo>
                  <a:cubicBezTo>
                    <a:pt x="621328" y="700501"/>
                    <a:pt x="579176" y="756278"/>
                    <a:pt x="565338" y="820428"/>
                  </a:cubicBezTo>
                  <a:cubicBezTo>
                    <a:pt x="540714" y="934820"/>
                    <a:pt x="548591" y="1057870"/>
                    <a:pt x="547811" y="1174107"/>
                  </a:cubicBezTo>
                  <a:cubicBezTo>
                    <a:pt x="544475" y="1672478"/>
                    <a:pt x="542843" y="2171274"/>
                    <a:pt x="558526" y="2669503"/>
                  </a:cubicBezTo>
                  <a:lnTo>
                    <a:pt x="557287" y="2672704"/>
                  </a:lnTo>
                  <a:lnTo>
                    <a:pt x="517966" y="2672704"/>
                  </a:lnTo>
                  <a:lnTo>
                    <a:pt x="506998" y="2211989"/>
                  </a:lnTo>
                  <a:cubicBezTo>
                    <a:pt x="504452" y="2055836"/>
                    <a:pt x="503033" y="1899664"/>
                    <a:pt x="502607" y="1743511"/>
                  </a:cubicBezTo>
                  <a:cubicBezTo>
                    <a:pt x="501969" y="1519553"/>
                    <a:pt x="503459" y="1295382"/>
                    <a:pt x="506510" y="1071495"/>
                  </a:cubicBezTo>
                  <a:cubicBezTo>
                    <a:pt x="508000" y="964270"/>
                    <a:pt x="497711" y="831215"/>
                    <a:pt x="559236" y="737899"/>
                  </a:cubicBezTo>
                  <a:cubicBezTo>
                    <a:pt x="596278" y="681767"/>
                    <a:pt x="638572" y="645505"/>
                    <a:pt x="697968" y="615275"/>
                  </a:cubicBezTo>
                  <a:cubicBezTo>
                    <a:pt x="723656" y="602218"/>
                    <a:pt x="753815" y="590438"/>
                    <a:pt x="775246" y="570640"/>
                  </a:cubicBezTo>
                  <a:cubicBezTo>
                    <a:pt x="792561" y="554531"/>
                    <a:pt x="752538" y="530120"/>
                    <a:pt x="739906" y="525649"/>
                  </a:cubicBezTo>
                  <a:cubicBezTo>
                    <a:pt x="678453" y="503793"/>
                    <a:pt x="641907" y="561202"/>
                    <a:pt x="586627" y="570427"/>
                  </a:cubicBezTo>
                  <a:cubicBezTo>
                    <a:pt x="532625" y="579439"/>
                    <a:pt x="528154" y="511599"/>
                    <a:pt x="523754" y="472569"/>
                  </a:cubicBezTo>
                  <a:cubicBezTo>
                    <a:pt x="515593" y="400542"/>
                    <a:pt x="516161" y="327805"/>
                    <a:pt x="513748" y="255423"/>
                  </a:cubicBezTo>
                  <a:cubicBezTo>
                    <a:pt x="511691" y="193899"/>
                    <a:pt x="514671" y="116620"/>
                    <a:pt x="486144" y="60063"/>
                  </a:cubicBezTo>
                  <a:cubicBezTo>
                    <a:pt x="466345" y="20892"/>
                    <a:pt x="445411" y="58573"/>
                    <a:pt x="439947" y="82984"/>
                  </a:cubicBezTo>
                  <a:cubicBezTo>
                    <a:pt x="429161" y="131026"/>
                    <a:pt x="430154" y="182261"/>
                    <a:pt x="430793" y="231225"/>
                  </a:cubicBezTo>
                  <a:cubicBezTo>
                    <a:pt x="431432" y="278628"/>
                    <a:pt x="434625" y="326315"/>
                    <a:pt x="432141" y="373647"/>
                  </a:cubicBezTo>
                  <a:cubicBezTo>
                    <a:pt x="430651" y="402316"/>
                    <a:pt x="427387" y="435953"/>
                    <a:pt x="396944" y="447945"/>
                  </a:cubicBezTo>
                  <a:cubicBezTo>
                    <a:pt x="392615" y="449648"/>
                    <a:pt x="386938" y="448513"/>
                    <a:pt x="383390" y="445674"/>
                  </a:cubicBezTo>
                  <a:cubicBezTo>
                    <a:pt x="367707" y="433114"/>
                    <a:pt x="348122" y="412961"/>
                    <a:pt x="327259" y="409625"/>
                  </a:cubicBezTo>
                  <a:cubicBezTo>
                    <a:pt x="304479" y="406006"/>
                    <a:pt x="284539" y="449861"/>
                    <a:pt x="275527" y="464550"/>
                  </a:cubicBezTo>
                  <a:cubicBezTo>
                    <a:pt x="270914" y="472002"/>
                    <a:pt x="253103" y="488607"/>
                    <a:pt x="243806" y="477324"/>
                  </a:cubicBezTo>
                  <a:cubicBezTo>
                    <a:pt x="230536" y="461144"/>
                    <a:pt x="210241" y="444681"/>
                    <a:pt x="187746" y="453125"/>
                  </a:cubicBezTo>
                  <a:cubicBezTo>
                    <a:pt x="159503" y="463770"/>
                    <a:pt x="156948" y="493858"/>
                    <a:pt x="145665" y="517702"/>
                  </a:cubicBezTo>
                  <a:cubicBezTo>
                    <a:pt x="132253" y="546087"/>
                    <a:pt x="110113" y="555170"/>
                    <a:pt x="80805" y="546725"/>
                  </a:cubicBezTo>
                  <a:cubicBezTo>
                    <a:pt x="23467" y="530262"/>
                    <a:pt x="43621" y="647634"/>
                    <a:pt x="50788" y="676445"/>
                  </a:cubicBezTo>
                  <a:cubicBezTo>
                    <a:pt x="60226" y="714552"/>
                    <a:pt x="73283" y="751382"/>
                    <a:pt x="86127" y="788353"/>
                  </a:cubicBezTo>
                  <a:cubicBezTo>
                    <a:pt x="124660" y="899410"/>
                    <a:pt x="137646" y="1020614"/>
                    <a:pt x="150774" y="1136780"/>
                  </a:cubicBezTo>
                  <a:cubicBezTo>
                    <a:pt x="182779" y="1419637"/>
                    <a:pt x="195410" y="1704766"/>
                    <a:pt x="203500" y="1989255"/>
                  </a:cubicBezTo>
                  <a:cubicBezTo>
                    <a:pt x="206800" y="2105670"/>
                    <a:pt x="210330" y="2222580"/>
                    <a:pt x="211492" y="2339483"/>
                  </a:cubicBezTo>
                  <a:lnTo>
                    <a:pt x="205575" y="2672704"/>
                  </a:lnTo>
                  <a:lnTo>
                    <a:pt x="173352" y="2672704"/>
                  </a:lnTo>
                  <a:lnTo>
                    <a:pt x="169340" y="2164285"/>
                  </a:lnTo>
                  <a:cubicBezTo>
                    <a:pt x="165251" y="1986346"/>
                    <a:pt x="158332" y="1808478"/>
                    <a:pt x="148149" y="1630822"/>
                  </a:cubicBezTo>
                  <a:cubicBezTo>
                    <a:pt x="133956" y="1384298"/>
                    <a:pt x="123950" y="1129613"/>
                    <a:pt x="67961" y="888198"/>
                  </a:cubicBezTo>
                  <a:cubicBezTo>
                    <a:pt x="58665" y="847962"/>
                    <a:pt x="45537" y="809713"/>
                    <a:pt x="32409" y="770684"/>
                  </a:cubicBezTo>
                  <a:cubicBezTo>
                    <a:pt x="10339" y="705043"/>
                    <a:pt x="-18968" y="616411"/>
                    <a:pt x="16655" y="550061"/>
                  </a:cubicBezTo>
                  <a:cubicBezTo>
                    <a:pt x="29144" y="526856"/>
                    <a:pt x="52704" y="497122"/>
                    <a:pt x="83147" y="501806"/>
                  </a:cubicBezTo>
                  <a:cubicBezTo>
                    <a:pt x="93366" y="503367"/>
                    <a:pt x="103016" y="507057"/>
                    <a:pt x="113164" y="508689"/>
                  </a:cubicBezTo>
                  <a:cubicBezTo>
                    <a:pt x="108764" y="507980"/>
                    <a:pt x="129627" y="464834"/>
                    <a:pt x="131756" y="461215"/>
                  </a:cubicBezTo>
                  <a:cubicBezTo>
                    <a:pt x="159645" y="413315"/>
                    <a:pt x="217408" y="394014"/>
                    <a:pt x="259560" y="426373"/>
                  </a:cubicBezTo>
                  <a:cubicBezTo>
                    <a:pt x="279926" y="395078"/>
                    <a:pt x="307744" y="361938"/>
                    <a:pt x="345141" y="367828"/>
                  </a:cubicBezTo>
                  <a:cubicBezTo>
                    <a:pt x="362456" y="370596"/>
                    <a:pt x="377926" y="380885"/>
                    <a:pt x="391906" y="391530"/>
                  </a:cubicBezTo>
                  <a:cubicBezTo>
                    <a:pt x="397583" y="322980"/>
                    <a:pt x="388996" y="253011"/>
                    <a:pt x="390983" y="184319"/>
                  </a:cubicBezTo>
                  <a:cubicBezTo>
                    <a:pt x="392544" y="130742"/>
                    <a:pt x="392473" y="37426"/>
                    <a:pt x="449314" y="8331"/>
                  </a:cubicBezTo>
                  <a:cubicBezTo>
                    <a:pt x="459772" y="2974"/>
                    <a:pt x="469111" y="378"/>
                    <a:pt x="477454" y="38"/>
                  </a:cubicBezTo>
                  <a:close/>
                </a:path>
              </a:pathLst>
            </a:custGeom>
            <a:solidFill>
              <a:srgbClr val="000001"/>
            </a:solidFill>
            <a:ln w="7062" cap="flat">
              <a:noFill/>
              <a:prstDash val="solid"/>
              <a:miter/>
            </a:ln>
          </p:spPr>
          <p:txBody>
            <a:bodyPr rtlCol="0" anchor="ctr"/>
            <a:lstStyle/>
            <a:p>
              <a:endParaRPr lang="en-GB" dirty="0">
                <a:latin typeface="Euclid Circular A" panose="020B0304000000000000" pitchFamily="34" charset="0"/>
              </a:endParaRPr>
            </a:p>
          </p:txBody>
        </p:sp>
        <p:sp>
          <p:nvSpPr>
            <p:cNvPr id="32" name="Freeform: Shape 11">
              <a:extLst>
                <a:ext uri="{FF2B5EF4-FFF2-40B4-BE49-F238E27FC236}">
                  <a16:creationId xmlns:a16="http://schemas.microsoft.com/office/drawing/2014/main" id="{B6518FD5-93DC-4729-86B3-1E01650BE1DC}"/>
                </a:ext>
              </a:extLst>
            </p:cNvPr>
            <p:cNvSpPr/>
            <p:nvPr/>
          </p:nvSpPr>
          <p:spPr>
            <a:xfrm>
              <a:off x="3238476" y="7558100"/>
              <a:ext cx="738062" cy="2629600"/>
            </a:xfrm>
            <a:custGeom>
              <a:avLst/>
              <a:gdLst>
                <a:gd name="connsiteX0" fmla="*/ 429881 w 738062"/>
                <a:gd name="connsiteY0" fmla="*/ 582 h 2629600"/>
                <a:gd name="connsiteX1" fmla="*/ 444684 w 738062"/>
                <a:gd name="connsiteY1" fmla="*/ 16959 h 2629600"/>
                <a:gd name="connsiteX2" fmla="*/ 472288 w 738062"/>
                <a:gd name="connsiteY2" fmla="*/ 212319 h 2629600"/>
                <a:gd name="connsiteX3" fmla="*/ 482294 w 738062"/>
                <a:gd name="connsiteY3" fmla="*/ 429465 h 2629600"/>
                <a:gd name="connsiteX4" fmla="*/ 545167 w 738062"/>
                <a:gd name="connsiteY4" fmla="*/ 527323 h 2629600"/>
                <a:gd name="connsiteX5" fmla="*/ 698446 w 738062"/>
                <a:gd name="connsiteY5" fmla="*/ 482545 h 2629600"/>
                <a:gd name="connsiteX6" fmla="*/ 733786 w 738062"/>
                <a:gd name="connsiteY6" fmla="*/ 527536 h 2629600"/>
                <a:gd name="connsiteX7" fmla="*/ 656508 w 738062"/>
                <a:gd name="connsiteY7" fmla="*/ 572171 h 2629600"/>
                <a:gd name="connsiteX8" fmla="*/ 517776 w 738062"/>
                <a:gd name="connsiteY8" fmla="*/ 694795 h 2629600"/>
                <a:gd name="connsiteX9" fmla="*/ 465050 w 738062"/>
                <a:gd name="connsiteY9" fmla="*/ 1028391 h 2629600"/>
                <a:gd name="connsiteX10" fmla="*/ 461147 w 738062"/>
                <a:gd name="connsiteY10" fmla="*/ 1700407 h 2629600"/>
                <a:gd name="connsiteX11" fmla="*/ 465538 w 738062"/>
                <a:gd name="connsiteY11" fmla="*/ 2168885 h 2629600"/>
                <a:gd name="connsiteX12" fmla="*/ 476506 w 738062"/>
                <a:gd name="connsiteY12" fmla="*/ 2629600 h 2629600"/>
                <a:gd name="connsiteX13" fmla="*/ 164115 w 738062"/>
                <a:gd name="connsiteY13" fmla="*/ 2629600 h 2629600"/>
                <a:gd name="connsiteX14" fmla="*/ 170032 w 738062"/>
                <a:gd name="connsiteY14" fmla="*/ 2296379 h 2629600"/>
                <a:gd name="connsiteX15" fmla="*/ 162040 w 738062"/>
                <a:gd name="connsiteY15" fmla="*/ 1946151 h 2629600"/>
                <a:gd name="connsiteX16" fmla="*/ 109314 w 738062"/>
                <a:gd name="connsiteY16" fmla="*/ 1093676 h 2629600"/>
                <a:gd name="connsiteX17" fmla="*/ 44667 w 738062"/>
                <a:gd name="connsiteY17" fmla="*/ 745249 h 2629600"/>
                <a:gd name="connsiteX18" fmla="*/ 9328 w 738062"/>
                <a:gd name="connsiteY18" fmla="*/ 633341 h 2629600"/>
                <a:gd name="connsiteX19" fmla="*/ 39345 w 738062"/>
                <a:gd name="connsiteY19" fmla="*/ 503621 h 2629600"/>
                <a:gd name="connsiteX20" fmla="*/ 104205 w 738062"/>
                <a:gd name="connsiteY20" fmla="*/ 474598 h 2629600"/>
                <a:gd name="connsiteX21" fmla="*/ 146286 w 738062"/>
                <a:gd name="connsiteY21" fmla="*/ 410021 h 2629600"/>
                <a:gd name="connsiteX22" fmla="*/ 202346 w 738062"/>
                <a:gd name="connsiteY22" fmla="*/ 434220 h 2629600"/>
                <a:gd name="connsiteX23" fmla="*/ 234067 w 738062"/>
                <a:gd name="connsiteY23" fmla="*/ 421446 h 2629600"/>
                <a:gd name="connsiteX24" fmla="*/ 285799 w 738062"/>
                <a:gd name="connsiteY24" fmla="*/ 366521 h 2629600"/>
                <a:gd name="connsiteX25" fmla="*/ 341930 w 738062"/>
                <a:gd name="connsiteY25" fmla="*/ 402570 h 2629600"/>
                <a:gd name="connsiteX26" fmla="*/ 355484 w 738062"/>
                <a:gd name="connsiteY26" fmla="*/ 404841 h 2629600"/>
                <a:gd name="connsiteX27" fmla="*/ 390681 w 738062"/>
                <a:gd name="connsiteY27" fmla="*/ 330543 h 2629600"/>
                <a:gd name="connsiteX28" fmla="*/ 389333 w 738062"/>
                <a:gd name="connsiteY28" fmla="*/ 188121 h 2629600"/>
                <a:gd name="connsiteX29" fmla="*/ 398487 w 738062"/>
                <a:gd name="connsiteY29" fmla="*/ 39880 h 2629600"/>
                <a:gd name="connsiteX30" fmla="*/ 429881 w 738062"/>
                <a:gd name="connsiteY30" fmla="*/ 582 h 262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8062" h="2629600">
                  <a:moveTo>
                    <a:pt x="429881" y="582"/>
                  </a:moveTo>
                  <a:cubicBezTo>
                    <a:pt x="434714" y="2177"/>
                    <a:pt x="439734" y="7166"/>
                    <a:pt x="444684" y="16959"/>
                  </a:cubicBezTo>
                  <a:cubicBezTo>
                    <a:pt x="473211" y="73516"/>
                    <a:pt x="470231" y="150795"/>
                    <a:pt x="472288" y="212319"/>
                  </a:cubicBezTo>
                  <a:cubicBezTo>
                    <a:pt x="474701" y="284701"/>
                    <a:pt x="474133" y="357438"/>
                    <a:pt x="482294" y="429465"/>
                  </a:cubicBezTo>
                  <a:cubicBezTo>
                    <a:pt x="486694" y="468495"/>
                    <a:pt x="491165" y="536335"/>
                    <a:pt x="545167" y="527323"/>
                  </a:cubicBezTo>
                  <a:cubicBezTo>
                    <a:pt x="600447" y="518098"/>
                    <a:pt x="636993" y="460689"/>
                    <a:pt x="698446" y="482545"/>
                  </a:cubicBezTo>
                  <a:cubicBezTo>
                    <a:pt x="711078" y="487016"/>
                    <a:pt x="751101" y="511427"/>
                    <a:pt x="733786" y="527536"/>
                  </a:cubicBezTo>
                  <a:cubicBezTo>
                    <a:pt x="712355" y="547334"/>
                    <a:pt x="682196" y="559114"/>
                    <a:pt x="656508" y="572171"/>
                  </a:cubicBezTo>
                  <a:cubicBezTo>
                    <a:pt x="597112" y="602401"/>
                    <a:pt x="554818" y="638663"/>
                    <a:pt x="517776" y="694795"/>
                  </a:cubicBezTo>
                  <a:cubicBezTo>
                    <a:pt x="456251" y="788111"/>
                    <a:pt x="466540" y="921166"/>
                    <a:pt x="465050" y="1028391"/>
                  </a:cubicBezTo>
                  <a:cubicBezTo>
                    <a:pt x="461999" y="1252278"/>
                    <a:pt x="460509" y="1476449"/>
                    <a:pt x="461147" y="1700407"/>
                  </a:cubicBezTo>
                  <a:cubicBezTo>
                    <a:pt x="461573" y="1856560"/>
                    <a:pt x="462992" y="2012732"/>
                    <a:pt x="465538" y="2168885"/>
                  </a:cubicBezTo>
                  <a:lnTo>
                    <a:pt x="476506" y="2629600"/>
                  </a:lnTo>
                  <a:lnTo>
                    <a:pt x="164115" y="2629600"/>
                  </a:lnTo>
                  <a:lnTo>
                    <a:pt x="170032" y="2296379"/>
                  </a:lnTo>
                  <a:cubicBezTo>
                    <a:pt x="168870" y="2179476"/>
                    <a:pt x="165340" y="2062566"/>
                    <a:pt x="162040" y="1946151"/>
                  </a:cubicBezTo>
                  <a:cubicBezTo>
                    <a:pt x="153950" y="1661662"/>
                    <a:pt x="141319" y="1376533"/>
                    <a:pt x="109314" y="1093676"/>
                  </a:cubicBezTo>
                  <a:cubicBezTo>
                    <a:pt x="96186" y="977510"/>
                    <a:pt x="83200" y="856306"/>
                    <a:pt x="44667" y="745249"/>
                  </a:cubicBezTo>
                  <a:cubicBezTo>
                    <a:pt x="31823" y="708278"/>
                    <a:pt x="18766" y="671448"/>
                    <a:pt x="9328" y="633341"/>
                  </a:cubicBezTo>
                  <a:cubicBezTo>
                    <a:pt x="2161" y="604530"/>
                    <a:pt x="-17993" y="487158"/>
                    <a:pt x="39345" y="503621"/>
                  </a:cubicBezTo>
                  <a:cubicBezTo>
                    <a:pt x="68653" y="512066"/>
                    <a:pt x="90793" y="502983"/>
                    <a:pt x="104205" y="474598"/>
                  </a:cubicBezTo>
                  <a:cubicBezTo>
                    <a:pt x="115488" y="450754"/>
                    <a:pt x="118043" y="420666"/>
                    <a:pt x="146286" y="410021"/>
                  </a:cubicBezTo>
                  <a:cubicBezTo>
                    <a:pt x="168781" y="401577"/>
                    <a:pt x="189076" y="418040"/>
                    <a:pt x="202346" y="434220"/>
                  </a:cubicBezTo>
                  <a:cubicBezTo>
                    <a:pt x="211643" y="445503"/>
                    <a:pt x="229454" y="428898"/>
                    <a:pt x="234067" y="421446"/>
                  </a:cubicBezTo>
                  <a:cubicBezTo>
                    <a:pt x="243079" y="406757"/>
                    <a:pt x="263019" y="362902"/>
                    <a:pt x="285799" y="366521"/>
                  </a:cubicBezTo>
                  <a:cubicBezTo>
                    <a:pt x="306662" y="369857"/>
                    <a:pt x="326247" y="390010"/>
                    <a:pt x="341930" y="402570"/>
                  </a:cubicBezTo>
                  <a:cubicBezTo>
                    <a:pt x="345478" y="405409"/>
                    <a:pt x="351155" y="406544"/>
                    <a:pt x="355484" y="404841"/>
                  </a:cubicBezTo>
                  <a:cubicBezTo>
                    <a:pt x="385927" y="392849"/>
                    <a:pt x="389191" y="359212"/>
                    <a:pt x="390681" y="330543"/>
                  </a:cubicBezTo>
                  <a:cubicBezTo>
                    <a:pt x="393165" y="283211"/>
                    <a:pt x="389972" y="235524"/>
                    <a:pt x="389333" y="188121"/>
                  </a:cubicBezTo>
                  <a:cubicBezTo>
                    <a:pt x="388694" y="139157"/>
                    <a:pt x="387701" y="87922"/>
                    <a:pt x="398487" y="39880"/>
                  </a:cubicBezTo>
                  <a:cubicBezTo>
                    <a:pt x="402585" y="21572"/>
                    <a:pt x="415385" y="-4201"/>
                    <a:pt x="429881" y="582"/>
                  </a:cubicBezTo>
                  <a:close/>
                </a:path>
              </a:pathLst>
            </a:custGeom>
            <a:solidFill>
              <a:schemeClr val="bg1"/>
            </a:solidFill>
            <a:ln w="7062" cap="flat">
              <a:noFill/>
              <a:prstDash val="solid"/>
              <a:miter/>
            </a:ln>
          </p:spPr>
          <p:txBody>
            <a:bodyPr rtlCol="0" anchor="ctr"/>
            <a:lstStyle/>
            <a:p>
              <a:endParaRPr lang="en-GB" dirty="0">
                <a:latin typeface="Euclid Circular A" panose="020B0304000000000000" pitchFamily="34" charset="0"/>
              </a:endParaRPr>
            </a:p>
          </p:txBody>
        </p:sp>
        <p:sp>
          <p:nvSpPr>
            <p:cNvPr id="33" name="Freeform: Shape 12">
              <a:extLst>
                <a:ext uri="{FF2B5EF4-FFF2-40B4-BE49-F238E27FC236}">
                  <a16:creationId xmlns:a16="http://schemas.microsoft.com/office/drawing/2014/main" id="{0DD4F0CA-1512-4878-A072-4A1A73F90A59}"/>
                </a:ext>
              </a:extLst>
            </p:cNvPr>
            <p:cNvSpPr/>
            <p:nvPr/>
          </p:nvSpPr>
          <p:spPr>
            <a:xfrm>
              <a:off x="3370369" y="10187700"/>
              <a:ext cx="32223" cy="37663"/>
            </a:xfrm>
            <a:custGeom>
              <a:avLst/>
              <a:gdLst>
                <a:gd name="connsiteX0" fmla="*/ 0 w 32223"/>
                <a:gd name="connsiteY0" fmla="*/ 0 h 37663"/>
                <a:gd name="connsiteX1" fmla="*/ 32223 w 32223"/>
                <a:gd name="connsiteY1" fmla="*/ 0 h 37663"/>
                <a:gd name="connsiteX2" fmla="*/ 31922 w 32223"/>
                <a:gd name="connsiteY2" fmla="*/ 16953 h 37663"/>
                <a:gd name="connsiteX3" fmla="*/ 201 w 32223"/>
                <a:gd name="connsiteY3" fmla="*/ 25468 h 37663"/>
                <a:gd name="connsiteX4" fmla="*/ 0 w 32223"/>
                <a:gd name="connsiteY4" fmla="*/ 0 h 3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3" h="37663">
                  <a:moveTo>
                    <a:pt x="0" y="0"/>
                  </a:moveTo>
                  <a:lnTo>
                    <a:pt x="32223" y="0"/>
                  </a:lnTo>
                  <a:lnTo>
                    <a:pt x="31922" y="16953"/>
                  </a:lnTo>
                  <a:cubicBezTo>
                    <a:pt x="30999" y="33913"/>
                    <a:pt x="59" y="49170"/>
                    <a:pt x="201" y="25468"/>
                  </a:cubicBezTo>
                  <a:lnTo>
                    <a:pt x="0" y="0"/>
                  </a:lnTo>
                  <a:close/>
                </a:path>
              </a:pathLst>
            </a:custGeom>
            <a:solidFill>
              <a:srgbClr val="000001"/>
            </a:solidFill>
            <a:ln w="7062" cap="flat">
              <a:noFill/>
              <a:prstDash val="solid"/>
              <a:miter/>
            </a:ln>
          </p:spPr>
          <p:txBody>
            <a:bodyPr rtlCol="0" anchor="ctr"/>
            <a:lstStyle/>
            <a:p>
              <a:endParaRPr lang="en-GB" dirty="0">
                <a:latin typeface="Euclid Circular A" panose="020B0304000000000000" pitchFamily="34" charset="0"/>
              </a:endParaRPr>
            </a:p>
          </p:txBody>
        </p:sp>
        <p:sp>
          <p:nvSpPr>
            <p:cNvPr id="34" name="Freeform: Shape 13">
              <a:extLst>
                <a:ext uri="{FF2B5EF4-FFF2-40B4-BE49-F238E27FC236}">
                  <a16:creationId xmlns:a16="http://schemas.microsoft.com/office/drawing/2014/main" id="{45A174D4-2EDB-45CA-A12B-79D651321FAC}"/>
                </a:ext>
              </a:extLst>
            </p:cNvPr>
            <p:cNvSpPr/>
            <p:nvPr/>
          </p:nvSpPr>
          <p:spPr>
            <a:xfrm>
              <a:off x="3714983" y="10187700"/>
              <a:ext cx="39321" cy="23182"/>
            </a:xfrm>
            <a:custGeom>
              <a:avLst/>
              <a:gdLst>
                <a:gd name="connsiteX0" fmla="*/ 0 w 39321"/>
                <a:gd name="connsiteY0" fmla="*/ 0 h 23182"/>
                <a:gd name="connsiteX1" fmla="*/ 39321 w 39321"/>
                <a:gd name="connsiteY1" fmla="*/ 0 h 23182"/>
                <a:gd name="connsiteX2" fmla="*/ 34680 w 39321"/>
                <a:gd name="connsiteY2" fmla="*/ 11988 h 23182"/>
                <a:gd name="connsiteX3" fmla="*/ 182 w 39321"/>
                <a:gd name="connsiteY3" fmla="*/ 7657 h 23182"/>
                <a:gd name="connsiteX4" fmla="*/ 0 w 39321"/>
                <a:gd name="connsiteY4" fmla="*/ 0 h 2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1" h="23182">
                  <a:moveTo>
                    <a:pt x="0" y="0"/>
                  </a:moveTo>
                  <a:lnTo>
                    <a:pt x="39321" y="0"/>
                  </a:lnTo>
                  <a:lnTo>
                    <a:pt x="34680" y="11988"/>
                  </a:lnTo>
                  <a:cubicBezTo>
                    <a:pt x="23640" y="25154"/>
                    <a:pt x="874" y="30116"/>
                    <a:pt x="182" y="7657"/>
                  </a:cubicBezTo>
                  <a:lnTo>
                    <a:pt x="0" y="0"/>
                  </a:lnTo>
                  <a:close/>
                </a:path>
              </a:pathLst>
            </a:custGeom>
            <a:solidFill>
              <a:srgbClr val="000001"/>
            </a:solidFill>
            <a:ln w="7062" cap="flat">
              <a:noFill/>
              <a:prstDash val="solid"/>
              <a:miter/>
            </a:ln>
          </p:spPr>
          <p:txBody>
            <a:bodyPr rtlCol="0" anchor="ctr"/>
            <a:lstStyle/>
            <a:p>
              <a:endParaRPr lang="en-GB" dirty="0">
                <a:latin typeface="Euclid Circular A" panose="020B0304000000000000" pitchFamily="34" charset="0"/>
              </a:endParaRPr>
            </a:p>
          </p:txBody>
        </p:sp>
      </p:grpSp>
      <p:sp>
        <p:nvSpPr>
          <p:cNvPr id="35" name="Title 14">
            <a:extLst>
              <a:ext uri="{FF2B5EF4-FFF2-40B4-BE49-F238E27FC236}">
                <a16:creationId xmlns:a16="http://schemas.microsoft.com/office/drawing/2014/main" id="{C2FABD7A-89F8-4632-B8B7-8283DCF2F6E6}"/>
              </a:ext>
            </a:extLst>
          </p:cNvPr>
          <p:cNvSpPr txBox="1">
            <a:spLocks/>
          </p:cNvSpPr>
          <p:nvPr/>
        </p:nvSpPr>
        <p:spPr>
          <a:xfrm>
            <a:off x="1358710" y="4928752"/>
            <a:ext cx="2355511" cy="4924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GB" sz="3200" dirty="0">
                <a:latin typeface="+mn-lt"/>
              </a:rPr>
              <a:t>SharePoint</a:t>
            </a:r>
          </a:p>
        </p:txBody>
      </p:sp>
    </p:spTree>
    <p:extLst>
      <p:ext uri="{BB962C8B-B14F-4D97-AF65-F5344CB8AC3E}">
        <p14:creationId xmlns:p14="http://schemas.microsoft.com/office/powerpoint/2010/main" val="410181298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
            <a:extLst>
              <a:ext uri="{FF2B5EF4-FFF2-40B4-BE49-F238E27FC236}">
                <a16:creationId xmlns:a16="http://schemas.microsoft.com/office/drawing/2014/main" id="{96FC6286-F1E9-4EF5-815C-C2786B2A7CB6}"/>
              </a:ext>
            </a:extLst>
          </p:cNvPr>
          <p:cNvSpPr txBox="1">
            <a:spLocks/>
          </p:cNvSpPr>
          <p:nvPr/>
        </p:nvSpPr>
        <p:spPr>
          <a:xfrm>
            <a:off x="522842" y="340350"/>
            <a:ext cx="10245323"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GB" dirty="0">
                <a:ea typeface="+mj-ea"/>
                <a:cs typeface="+mj-cs"/>
              </a:rPr>
              <a:t>Accessing ClickView Resources - Teams</a:t>
            </a:r>
            <a:endParaRPr lang="en-GB" dirty="0"/>
          </a:p>
        </p:txBody>
      </p:sp>
      <p:grpSp>
        <p:nvGrpSpPr>
          <p:cNvPr id="30" name="Group 29">
            <a:extLst>
              <a:ext uri="{FF2B5EF4-FFF2-40B4-BE49-F238E27FC236}">
                <a16:creationId xmlns:a16="http://schemas.microsoft.com/office/drawing/2014/main" id="{EE435E03-1E7B-40BC-9C3B-F6BC385A3F1A}"/>
              </a:ext>
            </a:extLst>
          </p:cNvPr>
          <p:cNvGrpSpPr/>
          <p:nvPr/>
        </p:nvGrpSpPr>
        <p:grpSpPr>
          <a:xfrm rot="4914500" flipH="1">
            <a:off x="539809" y="4737892"/>
            <a:ext cx="853454" cy="2573851"/>
            <a:chOff x="3197016" y="7514996"/>
            <a:chExt cx="823226" cy="2710367"/>
          </a:xfrm>
        </p:grpSpPr>
        <p:sp>
          <p:nvSpPr>
            <p:cNvPr id="31" name="Freeform: Shape 10">
              <a:extLst>
                <a:ext uri="{FF2B5EF4-FFF2-40B4-BE49-F238E27FC236}">
                  <a16:creationId xmlns:a16="http://schemas.microsoft.com/office/drawing/2014/main" id="{1EC1F95B-E130-4C74-803D-6F096EFA2CD5}"/>
                </a:ext>
              </a:extLst>
            </p:cNvPr>
            <p:cNvSpPr/>
            <p:nvPr/>
          </p:nvSpPr>
          <p:spPr>
            <a:xfrm>
              <a:off x="3197016" y="7514996"/>
              <a:ext cx="823226" cy="2672704"/>
            </a:xfrm>
            <a:custGeom>
              <a:avLst/>
              <a:gdLst>
                <a:gd name="connsiteX0" fmla="*/ 477454 w 823226"/>
                <a:gd name="connsiteY0" fmla="*/ 38 h 2672704"/>
                <a:gd name="connsiteX1" fmla="*/ 549230 w 823226"/>
                <a:gd name="connsiteY1" fmla="*/ 151108 h 2672704"/>
                <a:gd name="connsiteX2" fmla="*/ 558242 w 823226"/>
                <a:gd name="connsiteY2" fmla="*/ 376628 h 2672704"/>
                <a:gd name="connsiteX3" fmla="*/ 594646 w 823226"/>
                <a:gd name="connsiteY3" fmla="*/ 526927 h 2672704"/>
                <a:gd name="connsiteX4" fmla="*/ 742603 w 823226"/>
                <a:gd name="connsiteY4" fmla="*/ 477182 h 2672704"/>
                <a:gd name="connsiteX5" fmla="*/ 814133 w 823226"/>
                <a:gd name="connsiteY5" fmla="*/ 577878 h 2672704"/>
                <a:gd name="connsiteX6" fmla="*/ 678240 w 823226"/>
                <a:gd name="connsiteY6" fmla="*/ 668568 h 2672704"/>
                <a:gd name="connsiteX7" fmla="*/ 565338 w 823226"/>
                <a:gd name="connsiteY7" fmla="*/ 820428 h 2672704"/>
                <a:gd name="connsiteX8" fmla="*/ 547811 w 823226"/>
                <a:gd name="connsiteY8" fmla="*/ 1174107 h 2672704"/>
                <a:gd name="connsiteX9" fmla="*/ 558526 w 823226"/>
                <a:gd name="connsiteY9" fmla="*/ 2669503 h 2672704"/>
                <a:gd name="connsiteX10" fmla="*/ 557287 w 823226"/>
                <a:gd name="connsiteY10" fmla="*/ 2672704 h 2672704"/>
                <a:gd name="connsiteX11" fmla="*/ 517966 w 823226"/>
                <a:gd name="connsiteY11" fmla="*/ 2672704 h 2672704"/>
                <a:gd name="connsiteX12" fmla="*/ 506998 w 823226"/>
                <a:gd name="connsiteY12" fmla="*/ 2211989 h 2672704"/>
                <a:gd name="connsiteX13" fmla="*/ 502607 w 823226"/>
                <a:gd name="connsiteY13" fmla="*/ 1743511 h 2672704"/>
                <a:gd name="connsiteX14" fmla="*/ 506510 w 823226"/>
                <a:gd name="connsiteY14" fmla="*/ 1071495 h 2672704"/>
                <a:gd name="connsiteX15" fmla="*/ 559236 w 823226"/>
                <a:gd name="connsiteY15" fmla="*/ 737899 h 2672704"/>
                <a:gd name="connsiteX16" fmla="*/ 697968 w 823226"/>
                <a:gd name="connsiteY16" fmla="*/ 615275 h 2672704"/>
                <a:gd name="connsiteX17" fmla="*/ 775246 w 823226"/>
                <a:gd name="connsiteY17" fmla="*/ 570640 h 2672704"/>
                <a:gd name="connsiteX18" fmla="*/ 739906 w 823226"/>
                <a:gd name="connsiteY18" fmla="*/ 525649 h 2672704"/>
                <a:gd name="connsiteX19" fmla="*/ 586627 w 823226"/>
                <a:gd name="connsiteY19" fmla="*/ 570427 h 2672704"/>
                <a:gd name="connsiteX20" fmla="*/ 523754 w 823226"/>
                <a:gd name="connsiteY20" fmla="*/ 472569 h 2672704"/>
                <a:gd name="connsiteX21" fmla="*/ 513748 w 823226"/>
                <a:gd name="connsiteY21" fmla="*/ 255423 h 2672704"/>
                <a:gd name="connsiteX22" fmla="*/ 486144 w 823226"/>
                <a:gd name="connsiteY22" fmla="*/ 60063 h 2672704"/>
                <a:gd name="connsiteX23" fmla="*/ 439947 w 823226"/>
                <a:gd name="connsiteY23" fmla="*/ 82984 h 2672704"/>
                <a:gd name="connsiteX24" fmla="*/ 430793 w 823226"/>
                <a:gd name="connsiteY24" fmla="*/ 231225 h 2672704"/>
                <a:gd name="connsiteX25" fmla="*/ 432141 w 823226"/>
                <a:gd name="connsiteY25" fmla="*/ 373647 h 2672704"/>
                <a:gd name="connsiteX26" fmla="*/ 396944 w 823226"/>
                <a:gd name="connsiteY26" fmla="*/ 447945 h 2672704"/>
                <a:gd name="connsiteX27" fmla="*/ 383390 w 823226"/>
                <a:gd name="connsiteY27" fmla="*/ 445674 h 2672704"/>
                <a:gd name="connsiteX28" fmla="*/ 327259 w 823226"/>
                <a:gd name="connsiteY28" fmla="*/ 409625 h 2672704"/>
                <a:gd name="connsiteX29" fmla="*/ 275527 w 823226"/>
                <a:gd name="connsiteY29" fmla="*/ 464550 h 2672704"/>
                <a:gd name="connsiteX30" fmla="*/ 243806 w 823226"/>
                <a:gd name="connsiteY30" fmla="*/ 477324 h 2672704"/>
                <a:gd name="connsiteX31" fmla="*/ 187746 w 823226"/>
                <a:gd name="connsiteY31" fmla="*/ 453125 h 2672704"/>
                <a:gd name="connsiteX32" fmla="*/ 145665 w 823226"/>
                <a:gd name="connsiteY32" fmla="*/ 517702 h 2672704"/>
                <a:gd name="connsiteX33" fmla="*/ 80805 w 823226"/>
                <a:gd name="connsiteY33" fmla="*/ 546725 h 2672704"/>
                <a:gd name="connsiteX34" fmla="*/ 50788 w 823226"/>
                <a:gd name="connsiteY34" fmla="*/ 676445 h 2672704"/>
                <a:gd name="connsiteX35" fmla="*/ 86127 w 823226"/>
                <a:gd name="connsiteY35" fmla="*/ 788353 h 2672704"/>
                <a:gd name="connsiteX36" fmla="*/ 150774 w 823226"/>
                <a:gd name="connsiteY36" fmla="*/ 1136780 h 2672704"/>
                <a:gd name="connsiteX37" fmla="*/ 203500 w 823226"/>
                <a:gd name="connsiteY37" fmla="*/ 1989255 h 2672704"/>
                <a:gd name="connsiteX38" fmla="*/ 211492 w 823226"/>
                <a:gd name="connsiteY38" fmla="*/ 2339483 h 2672704"/>
                <a:gd name="connsiteX39" fmla="*/ 205575 w 823226"/>
                <a:gd name="connsiteY39" fmla="*/ 2672704 h 2672704"/>
                <a:gd name="connsiteX40" fmla="*/ 173352 w 823226"/>
                <a:gd name="connsiteY40" fmla="*/ 2672704 h 2672704"/>
                <a:gd name="connsiteX41" fmla="*/ 169340 w 823226"/>
                <a:gd name="connsiteY41" fmla="*/ 2164285 h 2672704"/>
                <a:gd name="connsiteX42" fmla="*/ 148149 w 823226"/>
                <a:gd name="connsiteY42" fmla="*/ 1630822 h 2672704"/>
                <a:gd name="connsiteX43" fmla="*/ 67961 w 823226"/>
                <a:gd name="connsiteY43" fmla="*/ 888198 h 2672704"/>
                <a:gd name="connsiteX44" fmla="*/ 32409 w 823226"/>
                <a:gd name="connsiteY44" fmla="*/ 770684 h 2672704"/>
                <a:gd name="connsiteX45" fmla="*/ 16655 w 823226"/>
                <a:gd name="connsiteY45" fmla="*/ 550061 h 2672704"/>
                <a:gd name="connsiteX46" fmla="*/ 83147 w 823226"/>
                <a:gd name="connsiteY46" fmla="*/ 501806 h 2672704"/>
                <a:gd name="connsiteX47" fmla="*/ 113164 w 823226"/>
                <a:gd name="connsiteY47" fmla="*/ 508689 h 2672704"/>
                <a:gd name="connsiteX48" fmla="*/ 131756 w 823226"/>
                <a:gd name="connsiteY48" fmla="*/ 461215 h 2672704"/>
                <a:gd name="connsiteX49" fmla="*/ 259560 w 823226"/>
                <a:gd name="connsiteY49" fmla="*/ 426373 h 2672704"/>
                <a:gd name="connsiteX50" fmla="*/ 345141 w 823226"/>
                <a:gd name="connsiteY50" fmla="*/ 367828 h 2672704"/>
                <a:gd name="connsiteX51" fmla="*/ 391906 w 823226"/>
                <a:gd name="connsiteY51" fmla="*/ 391530 h 2672704"/>
                <a:gd name="connsiteX52" fmla="*/ 390983 w 823226"/>
                <a:gd name="connsiteY52" fmla="*/ 184319 h 2672704"/>
                <a:gd name="connsiteX53" fmla="*/ 449314 w 823226"/>
                <a:gd name="connsiteY53" fmla="*/ 8331 h 2672704"/>
                <a:gd name="connsiteX54" fmla="*/ 477454 w 823226"/>
                <a:gd name="connsiteY54" fmla="*/ 38 h 267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23226" h="2672704">
                  <a:moveTo>
                    <a:pt x="477454" y="38"/>
                  </a:moveTo>
                  <a:cubicBezTo>
                    <a:pt x="535857" y="-2338"/>
                    <a:pt x="545504" y="105843"/>
                    <a:pt x="549230" y="151108"/>
                  </a:cubicBezTo>
                  <a:cubicBezTo>
                    <a:pt x="555404" y="226116"/>
                    <a:pt x="554481" y="301478"/>
                    <a:pt x="558242" y="376628"/>
                  </a:cubicBezTo>
                  <a:cubicBezTo>
                    <a:pt x="559165" y="395859"/>
                    <a:pt x="562287" y="538139"/>
                    <a:pt x="594646" y="526927"/>
                  </a:cubicBezTo>
                  <a:cubicBezTo>
                    <a:pt x="644887" y="509541"/>
                    <a:pt x="685052" y="467673"/>
                    <a:pt x="742603" y="477182"/>
                  </a:cubicBezTo>
                  <a:cubicBezTo>
                    <a:pt x="784471" y="484136"/>
                    <a:pt x="846705" y="529694"/>
                    <a:pt x="814133" y="577878"/>
                  </a:cubicBezTo>
                  <a:cubicBezTo>
                    <a:pt x="783052" y="624075"/>
                    <a:pt x="724862" y="642383"/>
                    <a:pt x="678240" y="668568"/>
                  </a:cubicBezTo>
                  <a:cubicBezTo>
                    <a:pt x="621328" y="700501"/>
                    <a:pt x="579176" y="756278"/>
                    <a:pt x="565338" y="820428"/>
                  </a:cubicBezTo>
                  <a:cubicBezTo>
                    <a:pt x="540714" y="934820"/>
                    <a:pt x="548591" y="1057870"/>
                    <a:pt x="547811" y="1174107"/>
                  </a:cubicBezTo>
                  <a:cubicBezTo>
                    <a:pt x="544475" y="1672478"/>
                    <a:pt x="542843" y="2171274"/>
                    <a:pt x="558526" y="2669503"/>
                  </a:cubicBezTo>
                  <a:lnTo>
                    <a:pt x="557287" y="2672704"/>
                  </a:lnTo>
                  <a:lnTo>
                    <a:pt x="517966" y="2672704"/>
                  </a:lnTo>
                  <a:lnTo>
                    <a:pt x="506998" y="2211989"/>
                  </a:lnTo>
                  <a:cubicBezTo>
                    <a:pt x="504452" y="2055836"/>
                    <a:pt x="503033" y="1899664"/>
                    <a:pt x="502607" y="1743511"/>
                  </a:cubicBezTo>
                  <a:cubicBezTo>
                    <a:pt x="501969" y="1519553"/>
                    <a:pt x="503459" y="1295382"/>
                    <a:pt x="506510" y="1071495"/>
                  </a:cubicBezTo>
                  <a:cubicBezTo>
                    <a:pt x="508000" y="964270"/>
                    <a:pt x="497711" y="831215"/>
                    <a:pt x="559236" y="737899"/>
                  </a:cubicBezTo>
                  <a:cubicBezTo>
                    <a:pt x="596278" y="681767"/>
                    <a:pt x="638572" y="645505"/>
                    <a:pt x="697968" y="615275"/>
                  </a:cubicBezTo>
                  <a:cubicBezTo>
                    <a:pt x="723656" y="602218"/>
                    <a:pt x="753815" y="590438"/>
                    <a:pt x="775246" y="570640"/>
                  </a:cubicBezTo>
                  <a:cubicBezTo>
                    <a:pt x="792561" y="554531"/>
                    <a:pt x="752538" y="530120"/>
                    <a:pt x="739906" y="525649"/>
                  </a:cubicBezTo>
                  <a:cubicBezTo>
                    <a:pt x="678453" y="503793"/>
                    <a:pt x="641907" y="561202"/>
                    <a:pt x="586627" y="570427"/>
                  </a:cubicBezTo>
                  <a:cubicBezTo>
                    <a:pt x="532625" y="579439"/>
                    <a:pt x="528154" y="511599"/>
                    <a:pt x="523754" y="472569"/>
                  </a:cubicBezTo>
                  <a:cubicBezTo>
                    <a:pt x="515593" y="400542"/>
                    <a:pt x="516161" y="327805"/>
                    <a:pt x="513748" y="255423"/>
                  </a:cubicBezTo>
                  <a:cubicBezTo>
                    <a:pt x="511691" y="193899"/>
                    <a:pt x="514671" y="116620"/>
                    <a:pt x="486144" y="60063"/>
                  </a:cubicBezTo>
                  <a:cubicBezTo>
                    <a:pt x="466345" y="20892"/>
                    <a:pt x="445411" y="58573"/>
                    <a:pt x="439947" y="82984"/>
                  </a:cubicBezTo>
                  <a:cubicBezTo>
                    <a:pt x="429161" y="131026"/>
                    <a:pt x="430154" y="182261"/>
                    <a:pt x="430793" y="231225"/>
                  </a:cubicBezTo>
                  <a:cubicBezTo>
                    <a:pt x="431432" y="278628"/>
                    <a:pt x="434625" y="326315"/>
                    <a:pt x="432141" y="373647"/>
                  </a:cubicBezTo>
                  <a:cubicBezTo>
                    <a:pt x="430651" y="402316"/>
                    <a:pt x="427387" y="435953"/>
                    <a:pt x="396944" y="447945"/>
                  </a:cubicBezTo>
                  <a:cubicBezTo>
                    <a:pt x="392615" y="449648"/>
                    <a:pt x="386938" y="448513"/>
                    <a:pt x="383390" y="445674"/>
                  </a:cubicBezTo>
                  <a:cubicBezTo>
                    <a:pt x="367707" y="433114"/>
                    <a:pt x="348122" y="412961"/>
                    <a:pt x="327259" y="409625"/>
                  </a:cubicBezTo>
                  <a:cubicBezTo>
                    <a:pt x="304479" y="406006"/>
                    <a:pt x="284539" y="449861"/>
                    <a:pt x="275527" y="464550"/>
                  </a:cubicBezTo>
                  <a:cubicBezTo>
                    <a:pt x="270914" y="472002"/>
                    <a:pt x="253103" y="488607"/>
                    <a:pt x="243806" y="477324"/>
                  </a:cubicBezTo>
                  <a:cubicBezTo>
                    <a:pt x="230536" y="461144"/>
                    <a:pt x="210241" y="444681"/>
                    <a:pt x="187746" y="453125"/>
                  </a:cubicBezTo>
                  <a:cubicBezTo>
                    <a:pt x="159503" y="463770"/>
                    <a:pt x="156948" y="493858"/>
                    <a:pt x="145665" y="517702"/>
                  </a:cubicBezTo>
                  <a:cubicBezTo>
                    <a:pt x="132253" y="546087"/>
                    <a:pt x="110113" y="555170"/>
                    <a:pt x="80805" y="546725"/>
                  </a:cubicBezTo>
                  <a:cubicBezTo>
                    <a:pt x="23467" y="530262"/>
                    <a:pt x="43621" y="647634"/>
                    <a:pt x="50788" y="676445"/>
                  </a:cubicBezTo>
                  <a:cubicBezTo>
                    <a:pt x="60226" y="714552"/>
                    <a:pt x="73283" y="751382"/>
                    <a:pt x="86127" y="788353"/>
                  </a:cubicBezTo>
                  <a:cubicBezTo>
                    <a:pt x="124660" y="899410"/>
                    <a:pt x="137646" y="1020614"/>
                    <a:pt x="150774" y="1136780"/>
                  </a:cubicBezTo>
                  <a:cubicBezTo>
                    <a:pt x="182779" y="1419637"/>
                    <a:pt x="195410" y="1704766"/>
                    <a:pt x="203500" y="1989255"/>
                  </a:cubicBezTo>
                  <a:cubicBezTo>
                    <a:pt x="206800" y="2105670"/>
                    <a:pt x="210330" y="2222580"/>
                    <a:pt x="211492" y="2339483"/>
                  </a:cubicBezTo>
                  <a:lnTo>
                    <a:pt x="205575" y="2672704"/>
                  </a:lnTo>
                  <a:lnTo>
                    <a:pt x="173352" y="2672704"/>
                  </a:lnTo>
                  <a:lnTo>
                    <a:pt x="169340" y="2164285"/>
                  </a:lnTo>
                  <a:cubicBezTo>
                    <a:pt x="165251" y="1986346"/>
                    <a:pt x="158332" y="1808478"/>
                    <a:pt x="148149" y="1630822"/>
                  </a:cubicBezTo>
                  <a:cubicBezTo>
                    <a:pt x="133956" y="1384298"/>
                    <a:pt x="123950" y="1129613"/>
                    <a:pt x="67961" y="888198"/>
                  </a:cubicBezTo>
                  <a:cubicBezTo>
                    <a:pt x="58665" y="847962"/>
                    <a:pt x="45537" y="809713"/>
                    <a:pt x="32409" y="770684"/>
                  </a:cubicBezTo>
                  <a:cubicBezTo>
                    <a:pt x="10339" y="705043"/>
                    <a:pt x="-18968" y="616411"/>
                    <a:pt x="16655" y="550061"/>
                  </a:cubicBezTo>
                  <a:cubicBezTo>
                    <a:pt x="29144" y="526856"/>
                    <a:pt x="52704" y="497122"/>
                    <a:pt x="83147" y="501806"/>
                  </a:cubicBezTo>
                  <a:cubicBezTo>
                    <a:pt x="93366" y="503367"/>
                    <a:pt x="103016" y="507057"/>
                    <a:pt x="113164" y="508689"/>
                  </a:cubicBezTo>
                  <a:cubicBezTo>
                    <a:pt x="108764" y="507980"/>
                    <a:pt x="129627" y="464834"/>
                    <a:pt x="131756" y="461215"/>
                  </a:cubicBezTo>
                  <a:cubicBezTo>
                    <a:pt x="159645" y="413315"/>
                    <a:pt x="217408" y="394014"/>
                    <a:pt x="259560" y="426373"/>
                  </a:cubicBezTo>
                  <a:cubicBezTo>
                    <a:pt x="279926" y="395078"/>
                    <a:pt x="307744" y="361938"/>
                    <a:pt x="345141" y="367828"/>
                  </a:cubicBezTo>
                  <a:cubicBezTo>
                    <a:pt x="362456" y="370596"/>
                    <a:pt x="377926" y="380885"/>
                    <a:pt x="391906" y="391530"/>
                  </a:cubicBezTo>
                  <a:cubicBezTo>
                    <a:pt x="397583" y="322980"/>
                    <a:pt x="388996" y="253011"/>
                    <a:pt x="390983" y="184319"/>
                  </a:cubicBezTo>
                  <a:cubicBezTo>
                    <a:pt x="392544" y="130742"/>
                    <a:pt x="392473" y="37426"/>
                    <a:pt x="449314" y="8331"/>
                  </a:cubicBezTo>
                  <a:cubicBezTo>
                    <a:pt x="459772" y="2974"/>
                    <a:pt x="469111" y="378"/>
                    <a:pt x="477454" y="38"/>
                  </a:cubicBezTo>
                  <a:close/>
                </a:path>
              </a:pathLst>
            </a:custGeom>
            <a:solidFill>
              <a:srgbClr val="000001"/>
            </a:solidFill>
            <a:ln w="7062" cap="flat">
              <a:noFill/>
              <a:prstDash val="solid"/>
              <a:miter/>
            </a:ln>
          </p:spPr>
          <p:txBody>
            <a:bodyPr rtlCol="0" anchor="ctr"/>
            <a:lstStyle/>
            <a:p>
              <a:endParaRPr lang="en-GB" dirty="0">
                <a:latin typeface="Euclid Circular A" panose="020B0304000000000000" pitchFamily="34" charset="0"/>
              </a:endParaRPr>
            </a:p>
          </p:txBody>
        </p:sp>
        <p:sp>
          <p:nvSpPr>
            <p:cNvPr id="32" name="Freeform: Shape 11">
              <a:extLst>
                <a:ext uri="{FF2B5EF4-FFF2-40B4-BE49-F238E27FC236}">
                  <a16:creationId xmlns:a16="http://schemas.microsoft.com/office/drawing/2014/main" id="{B6518FD5-93DC-4729-86B3-1E01650BE1DC}"/>
                </a:ext>
              </a:extLst>
            </p:cNvPr>
            <p:cNvSpPr/>
            <p:nvPr/>
          </p:nvSpPr>
          <p:spPr>
            <a:xfrm>
              <a:off x="3238476" y="7558100"/>
              <a:ext cx="738062" cy="2629600"/>
            </a:xfrm>
            <a:custGeom>
              <a:avLst/>
              <a:gdLst>
                <a:gd name="connsiteX0" fmla="*/ 429881 w 738062"/>
                <a:gd name="connsiteY0" fmla="*/ 582 h 2629600"/>
                <a:gd name="connsiteX1" fmla="*/ 444684 w 738062"/>
                <a:gd name="connsiteY1" fmla="*/ 16959 h 2629600"/>
                <a:gd name="connsiteX2" fmla="*/ 472288 w 738062"/>
                <a:gd name="connsiteY2" fmla="*/ 212319 h 2629600"/>
                <a:gd name="connsiteX3" fmla="*/ 482294 w 738062"/>
                <a:gd name="connsiteY3" fmla="*/ 429465 h 2629600"/>
                <a:gd name="connsiteX4" fmla="*/ 545167 w 738062"/>
                <a:gd name="connsiteY4" fmla="*/ 527323 h 2629600"/>
                <a:gd name="connsiteX5" fmla="*/ 698446 w 738062"/>
                <a:gd name="connsiteY5" fmla="*/ 482545 h 2629600"/>
                <a:gd name="connsiteX6" fmla="*/ 733786 w 738062"/>
                <a:gd name="connsiteY6" fmla="*/ 527536 h 2629600"/>
                <a:gd name="connsiteX7" fmla="*/ 656508 w 738062"/>
                <a:gd name="connsiteY7" fmla="*/ 572171 h 2629600"/>
                <a:gd name="connsiteX8" fmla="*/ 517776 w 738062"/>
                <a:gd name="connsiteY8" fmla="*/ 694795 h 2629600"/>
                <a:gd name="connsiteX9" fmla="*/ 465050 w 738062"/>
                <a:gd name="connsiteY9" fmla="*/ 1028391 h 2629600"/>
                <a:gd name="connsiteX10" fmla="*/ 461147 w 738062"/>
                <a:gd name="connsiteY10" fmla="*/ 1700407 h 2629600"/>
                <a:gd name="connsiteX11" fmla="*/ 465538 w 738062"/>
                <a:gd name="connsiteY11" fmla="*/ 2168885 h 2629600"/>
                <a:gd name="connsiteX12" fmla="*/ 476506 w 738062"/>
                <a:gd name="connsiteY12" fmla="*/ 2629600 h 2629600"/>
                <a:gd name="connsiteX13" fmla="*/ 164115 w 738062"/>
                <a:gd name="connsiteY13" fmla="*/ 2629600 h 2629600"/>
                <a:gd name="connsiteX14" fmla="*/ 170032 w 738062"/>
                <a:gd name="connsiteY14" fmla="*/ 2296379 h 2629600"/>
                <a:gd name="connsiteX15" fmla="*/ 162040 w 738062"/>
                <a:gd name="connsiteY15" fmla="*/ 1946151 h 2629600"/>
                <a:gd name="connsiteX16" fmla="*/ 109314 w 738062"/>
                <a:gd name="connsiteY16" fmla="*/ 1093676 h 2629600"/>
                <a:gd name="connsiteX17" fmla="*/ 44667 w 738062"/>
                <a:gd name="connsiteY17" fmla="*/ 745249 h 2629600"/>
                <a:gd name="connsiteX18" fmla="*/ 9328 w 738062"/>
                <a:gd name="connsiteY18" fmla="*/ 633341 h 2629600"/>
                <a:gd name="connsiteX19" fmla="*/ 39345 w 738062"/>
                <a:gd name="connsiteY19" fmla="*/ 503621 h 2629600"/>
                <a:gd name="connsiteX20" fmla="*/ 104205 w 738062"/>
                <a:gd name="connsiteY20" fmla="*/ 474598 h 2629600"/>
                <a:gd name="connsiteX21" fmla="*/ 146286 w 738062"/>
                <a:gd name="connsiteY21" fmla="*/ 410021 h 2629600"/>
                <a:gd name="connsiteX22" fmla="*/ 202346 w 738062"/>
                <a:gd name="connsiteY22" fmla="*/ 434220 h 2629600"/>
                <a:gd name="connsiteX23" fmla="*/ 234067 w 738062"/>
                <a:gd name="connsiteY23" fmla="*/ 421446 h 2629600"/>
                <a:gd name="connsiteX24" fmla="*/ 285799 w 738062"/>
                <a:gd name="connsiteY24" fmla="*/ 366521 h 2629600"/>
                <a:gd name="connsiteX25" fmla="*/ 341930 w 738062"/>
                <a:gd name="connsiteY25" fmla="*/ 402570 h 2629600"/>
                <a:gd name="connsiteX26" fmla="*/ 355484 w 738062"/>
                <a:gd name="connsiteY26" fmla="*/ 404841 h 2629600"/>
                <a:gd name="connsiteX27" fmla="*/ 390681 w 738062"/>
                <a:gd name="connsiteY27" fmla="*/ 330543 h 2629600"/>
                <a:gd name="connsiteX28" fmla="*/ 389333 w 738062"/>
                <a:gd name="connsiteY28" fmla="*/ 188121 h 2629600"/>
                <a:gd name="connsiteX29" fmla="*/ 398487 w 738062"/>
                <a:gd name="connsiteY29" fmla="*/ 39880 h 2629600"/>
                <a:gd name="connsiteX30" fmla="*/ 429881 w 738062"/>
                <a:gd name="connsiteY30" fmla="*/ 582 h 262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8062" h="2629600">
                  <a:moveTo>
                    <a:pt x="429881" y="582"/>
                  </a:moveTo>
                  <a:cubicBezTo>
                    <a:pt x="434714" y="2177"/>
                    <a:pt x="439734" y="7166"/>
                    <a:pt x="444684" y="16959"/>
                  </a:cubicBezTo>
                  <a:cubicBezTo>
                    <a:pt x="473211" y="73516"/>
                    <a:pt x="470231" y="150795"/>
                    <a:pt x="472288" y="212319"/>
                  </a:cubicBezTo>
                  <a:cubicBezTo>
                    <a:pt x="474701" y="284701"/>
                    <a:pt x="474133" y="357438"/>
                    <a:pt x="482294" y="429465"/>
                  </a:cubicBezTo>
                  <a:cubicBezTo>
                    <a:pt x="486694" y="468495"/>
                    <a:pt x="491165" y="536335"/>
                    <a:pt x="545167" y="527323"/>
                  </a:cubicBezTo>
                  <a:cubicBezTo>
                    <a:pt x="600447" y="518098"/>
                    <a:pt x="636993" y="460689"/>
                    <a:pt x="698446" y="482545"/>
                  </a:cubicBezTo>
                  <a:cubicBezTo>
                    <a:pt x="711078" y="487016"/>
                    <a:pt x="751101" y="511427"/>
                    <a:pt x="733786" y="527536"/>
                  </a:cubicBezTo>
                  <a:cubicBezTo>
                    <a:pt x="712355" y="547334"/>
                    <a:pt x="682196" y="559114"/>
                    <a:pt x="656508" y="572171"/>
                  </a:cubicBezTo>
                  <a:cubicBezTo>
                    <a:pt x="597112" y="602401"/>
                    <a:pt x="554818" y="638663"/>
                    <a:pt x="517776" y="694795"/>
                  </a:cubicBezTo>
                  <a:cubicBezTo>
                    <a:pt x="456251" y="788111"/>
                    <a:pt x="466540" y="921166"/>
                    <a:pt x="465050" y="1028391"/>
                  </a:cubicBezTo>
                  <a:cubicBezTo>
                    <a:pt x="461999" y="1252278"/>
                    <a:pt x="460509" y="1476449"/>
                    <a:pt x="461147" y="1700407"/>
                  </a:cubicBezTo>
                  <a:cubicBezTo>
                    <a:pt x="461573" y="1856560"/>
                    <a:pt x="462992" y="2012732"/>
                    <a:pt x="465538" y="2168885"/>
                  </a:cubicBezTo>
                  <a:lnTo>
                    <a:pt x="476506" y="2629600"/>
                  </a:lnTo>
                  <a:lnTo>
                    <a:pt x="164115" y="2629600"/>
                  </a:lnTo>
                  <a:lnTo>
                    <a:pt x="170032" y="2296379"/>
                  </a:lnTo>
                  <a:cubicBezTo>
                    <a:pt x="168870" y="2179476"/>
                    <a:pt x="165340" y="2062566"/>
                    <a:pt x="162040" y="1946151"/>
                  </a:cubicBezTo>
                  <a:cubicBezTo>
                    <a:pt x="153950" y="1661662"/>
                    <a:pt x="141319" y="1376533"/>
                    <a:pt x="109314" y="1093676"/>
                  </a:cubicBezTo>
                  <a:cubicBezTo>
                    <a:pt x="96186" y="977510"/>
                    <a:pt x="83200" y="856306"/>
                    <a:pt x="44667" y="745249"/>
                  </a:cubicBezTo>
                  <a:cubicBezTo>
                    <a:pt x="31823" y="708278"/>
                    <a:pt x="18766" y="671448"/>
                    <a:pt x="9328" y="633341"/>
                  </a:cubicBezTo>
                  <a:cubicBezTo>
                    <a:pt x="2161" y="604530"/>
                    <a:pt x="-17993" y="487158"/>
                    <a:pt x="39345" y="503621"/>
                  </a:cubicBezTo>
                  <a:cubicBezTo>
                    <a:pt x="68653" y="512066"/>
                    <a:pt x="90793" y="502983"/>
                    <a:pt x="104205" y="474598"/>
                  </a:cubicBezTo>
                  <a:cubicBezTo>
                    <a:pt x="115488" y="450754"/>
                    <a:pt x="118043" y="420666"/>
                    <a:pt x="146286" y="410021"/>
                  </a:cubicBezTo>
                  <a:cubicBezTo>
                    <a:pt x="168781" y="401577"/>
                    <a:pt x="189076" y="418040"/>
                    <a:pt x="202346" y="434220"/>
                  </a:cubicBezTo>
                  <a:cubicBezTo>
                    <a:pt x="211643" y="445503"/>
                    <a:pt x="229454" y="428898"/>
                    <a:pt x="234067" y="421446"/>
                  </a:cubicBezTo>
                  <a:cubicBezTo>
                    <a:pt x="243079" y="406757"/>
                    <a:pt x="263019" y="362902"/>
                    <a:pt x="285799" y="366521"/>
                  </a:cubicBezTo>
                  <a:cubicBezTo>
                    <a:pt x="306662" y="369857"/>
                    <a:pt x="326247" y="390010"/>
                    <a:pt x="341930" y="402570"/>
                  </a:cubicBezTo>
                  <a:cubicBezTo>
                    <a:pt x="345478" y="405409"/>
                    <a:pt x="351155" y="406544"/>
                    <a:pt x="355484" y="404841"/>
                  </a:cubicBezTo>
                  <a:cubicBezTo>
                    <a:pt x="385927" y="392849"/>
                    <a:pt x="389191" y="359212"/>
                    <a:pt x="390681" y="330543"/>
                  </a:cubicBezTo>
                  <a:cubicBezTo>
                    <a:pt x="393165" y="283211"/>
                    <a:pt x="389972" y="235524"/>
                    <a:pt x="389333" y="188121"/>
                  </a:cubicBezTo>
                  <a:cubicBezTo>
                    <a:pt x="388694" y="139157"/>
                    <a:pt x="387701" y="87922"/>
                    <a:pt x="398487" y="39880"/>
                  </a:cubicBezTo>
                  <a:cubicBezTo>
                    <a:pt x="402585" y="21572"/>
                    <a:pt x="415385" y="-4201"/>
                    <a:pt x="429881" y="582"/>
                  </a:cubicBezTo>
                  <a:close/>
                </a:path>
              </a:pathLst>
            </a:custGeom>
            <a:solidFill>
              <a:schemeClr val="bg1"/>
            </a:solidFill>
            <a:ln w="7062" cap="flat">
              <a:noFill/>
              <a:prstDash val="solid"/>
              <a:miter/>
            </a:ln>
          </p:spPr>
          <p:txBody>
            <a:bodyPr rtlCol="0" anchor="ctr"/>
            <a:lstStyle/>
            <a:p>
              <a:endParaRPr lang="en-GB" dirty="0">
                <a:latin typeface="Euclid Circular A" panose="020B0304000000000000" pitchFamily="34" charset="0"/>
              </a:endParaRPr>
            </a:p>
          </p:txBody>
        </p:sp>
        <p:sp>
          <p:nvSpPr>
            <p:cNvPr id="33" name="Freeform: Shape 12">
              <a:extLst>
                <a:ext uri="{FF2B5EF4-FFF2-40B4-BE49-F238E27FC236}">
                  <a16:creationId xmlns:a16="http://schemas.microsoft.com/office/drawing/2014/main" id="{0DD4F0CA-1512-4878-A072-4A1A73F90A59}"/>
                </a:ext>
              </a:extLst>
            </p:cNvPr>
            <p:cNvSpPr/>
            <p:nvPr/>
          </p:nvSpPr>
          <p:spPr>
            <a:xfrm>
              <a:off x="3370369" y="10187700"/>
              <a:ext cx="32223" cy="37663"/>
            </a:xfrm>
            <a:custGeom>
              <a:avLst/>
              <a:gdLst>
                <a:gd name="connsiteX0" fmla="*/ 0 w 32223"/>
                <a:gd name="connsiteY0" fmla="*/ 0 h 37663"/>
                <a:gd name="connsiteX1" fmla="*/ 32223 w 32223"/>
                <a:gd name="connsiteY1" fmla="*/ 0 h 37663"/>
                <a:gd name="connsiteX2" fmla="*/ 31922 w 32223"/>
                <a:gd name="connsiteY2" fmla="*/ 16953 h 37663"/>
                <a:gd name="connsiteX3" fmla="*/ 201 w 32223"/>
                <a:gd name="connsiteY3" fmla="*/ 25468 h 37663"/>
                <a:gd name="connsiteX4" fmla="*/ 0 w 32223"/>
                <a:gd name="connsiteY4" fmla="*/ 0 h 3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3" h="37663">
                  <a:moveTo>
                    <a:pt x="0" y="0"/>
                  </a:moveTo>
                  <a:lnTo>
                    <a:pt x="32223" y="0"/>
                  </a:lnTo>
                  <a:lnTo>
                    <a:pt x="31922" y="16953"/>
                  </a:lnTo>
                  <a:cubicBezTo>
                    <a:pt x="30999" y="33913"/>
                    <a:pt x="59" y="49170"/>
                    <a:pt x="201" y="25468"/>
                  </a:cubicBezTo>
                  <a:lnTo>
                    <a:pt x="0" y="0"/>
                  </a:lnTo>
                  <a:close/>
                </a:path>
              </a:pathLst>
            </a:custGeom>
            <a:solidFill>
              <a:srgbClr val="000001"/>
            </a:solidFill>
            <a:ln w="7062" cap="flat">
              <a:noFill/>
              <a:prstDash val="solid"/>
              <a:miter/>
            </a:ln>
          </p:spPr>
          <p:txBody>
            <a:bodyPr rtlCol="0" anchor="ctr"/>
            <a:lstStyle/>
            <a:p>
              <a:endParaRPr lang="en-GB" dirty="0">
                <a:latin typeface="Euclid Circular A" panose="020B0304000000000000" pitchFamily="34" charset="0"/>
              </a:endParaRPr>
            </a:p>
          </p:txBody>
        </p:sp>
        <p:sp>
          <p:nvSpPr>
            <p:cNvPr id="34" name="Freeform: Shape 13">
              <a:extLst>
                <a:ext uri="{FF2B5EF4-FFF2-40B4-BE49-F238E27FC236}">
                  <a16:creationId xmlns:a16="http://schemas.microsoft.com/office/drawing/2014/main" id="{45A174D4-2EDB-45CA-A12B-79D651321FAC}"/>
                </a:ext>
              </a:extLst>
            </p:cNvPr>
            <p:cNvSpPr/>
            <p:nvPr/>
          </p:nvSpPr>
          <p:spPr>
            <a:xfrm>
              <a:off x="3714983" y="10187700"/>
              <a:ext cx="39321" cy="23182"/>
            </a:xfrm>
            <a:custGeom>
              <a:avLst/>
              <a:gdLst>
                <a:gd name="connsiteX0" fmla="*/ 0 w 39321"/>
                <a:gd name="connsiteY0" fmla="*/ 0 h 23182"/>
                <a:gd name="connsiteX1" fmla="*/ 39321 w 39321"/>
                <a:gd name="connsiteY1" fmla="*/ 0 h 23182"/>
                <a:gd name="connsiteX2" fmla="*/ 34680 w 39321"/>
                <a:gd name="connsiteY2" fmla="*/ 11988 h 23182"/>
                <a:gd name="connsiteX3" fmla="*/ 182 w 39321"/>
                <a:gd name="connsiteY3" fmla="*/ 7657 h 23182"/>
                <a:gd name="connsiteX4" fmla="*/ 0 w 39321"/>
                <a:gd name="connsiteY4" fmla="*/ 0 h 2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1" h="23182">
                  <a:moveTo>
                    <a:pt x="0" y="0"/>
                  </a:moveTo>
                  <a:lnTo>
                    <a:pt x="39321" y="0"/>
                  </a:lnTo>
                  <a:lnTo>
                    <a:pt x="34680" y="11988"/>
                  </a:lnTo>
                  <a:cubicBezTo>
                    <a:pt x="23640" y="25154"/>
                    <a:pt x="874" y="30116"/>
                    <a:pt x="182" y="7657"/>
                  </a:cubicBezTo>
                  <a:lnTo>
                    <a:pt x="0" y="0"/>
                  </a:lnTo>
                  <a:close/>
                </a:path>
              </a:pathLst>
            </a:custGeom>
            <a:solidFill>
              <a:srgbClr val="000001"/>
            </a:solidFill>
            <a:ln w="7062" cap="flat">
              <a:noFill/>
              <a:prstDash val="solid"/>
              <a:miter/>
            </a:ln>
          </p:spPr>
          <p:txBody>
            <a:bodyPr rtlCol="0" anchor="ctr"/>
            <a:lstStyle/>
            <a:p>
              <a:endParaRPr lang="en-GB" dirty="0">
                <a:latin typeface="Euclid Circular A" panose="020B0304000000000000" pitchFamily="34" charset="0"/>
              </a:endParaRPr>
            </a:p>
          </p:txBody>
        </p:sp>
      </p:grpSp>
      <p:pic>
        <p:nvPicPr>
          <p:cNvPr id="2" name="Picture 1">
            <a:extLst>
              <a:ext uri="{FF2B5EF4-FFF2-40B4-BE49-F238E27FC236}">
                <a16:creationId xmlns:a16="http://schemas.microsoft.com/office/drawing/2014/main" id="{6415C32E-5535-4B14-92FA-E7F157668553}"/>
              </a:ext>
            </a:extLst>
          </p:cNvPr>
          <p:cNvPicPr>
            <a:picLocks noChangeAspect="1"/>
          </p:cNvPicPr>
          <p:nvPr/>
        </p:nvPicPr>
        <p:blipFill rotWithShape="1">
          <a:blip r:embed="rId3"/>
          <a:srcRect l="3350" b="2273"/>
          <a:stretch/>
        </p:blipFill>
        <p:spPr>
          <a:xfrm>
            <a:off x="453660" y="1041400"/>
            <a:ext cx="6381433" cy="349508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325F166C-2DA5-44D0-BB39-40731C4B5FE4}"/>
              </a:ext>
            </a:extLst>
          </p:cNvPr>
          <p:cNvPicPr>
            <a:picLocks noChangeAspect="1"/>
          </p:cNvPicPr>
          <p:nvPr/>
        </p:nvPicPr>
        <p:blipFill rotWithShape="1">
          <a:blip r:embed="rId4"/>
          <a:srcRect l="3204"/>
          <a:stretch/>
        </p:blipFill>
        <p:spPr>
          <a:xfrm>
            <a:off x="4644694" y="2784600"/>
            <a:ext cx="6786835" cy="37978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516778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
            <a:extLst>
              <a:ext uri="{FF2B5EF4-FFF2-40B4-BE49-F238E27FC236}">
                <a16:creationId xmlns:a16="http://schemas.microsoft.com/office/drawing/2014/main" id="{96FC6286-F1E9-4EF5-815C-C2786B2A7CB6}"/>
              </a:ext>
            </a:extLst>
          </p:cNvPr>
          <p:cNvSpPr txBox="1">
            <a:spLocks/>
          </p:cNvSpPr>
          <p:nvPr/>
        </p:nvSpPr>
        <p:spPr>
          <a:xfrm>
            <a:off x="522842" y="340350"/>
            <a:ext cx="10245323"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GB" dirty="0">
                <a:ea typeface="+mj-ea"/>
                <a:cs typeface="+mj-cs"/>
              </a:rPr>
              <a:t>ClickView Resources – </a:t>
            </a:r>
            <a:r>
              <a:rPr lang="en-GB" dirty="0" err="1">
                <a:ea typeface="+mj-ea"/>
                <a:cs typeface="+mj-cs"/>
              </a:rPr>
              <a:t>Wakelet</a:t>
            </a:r>
            <a:r>
              <a:rPr lang="en-GB" dirty="0">
                <a:ea typeface="+mj-ea"/>
                <a:cs typeface="+mj-cs"/>
              </a:rPr>
              <a:t> and Teams</a:t>
            </a:r>
            <a:endParaRPr lang="en-GB" dirty="0"/>
          </a:p>
        </p:txBody>
      </p:sp>
      <p:grpSp>
        <p:nvGrpSpPr>
          <p:cNvPr id="30" name="Group 29">
            <a:extLst>
              <a:ext uri="{FF2B5EF4-FFF2-40B4-BE49-F238E27FC236}">
                <a16:creationId xmlns:a16="http://schemas.microsoft.com/office/drawing/2014/main" id="{EE435E03-1E7B-40BC-9C3B-F6BC385A3F1A}"/>
              </a:ext>
            </a:extLst>
          </p:cNvPr>
          <p:cNvGrpSpPr/>
          <p:nvPr/>
        </p:nvGrpSpPr>
        <p:grpSpPr>
          <a:xfrm rot="4914500" flipH="1">
            <a:off x="539809" y="4737892"/>
            <a:ext cx="853454" cy="2573851"/>
            <a:chOff x="3197016" y="7514996"/>
            <a:chExt cx="823226" cy="2710367"/>
          </a:xfrm>
        </p:grpSpPr>
        <p:sp>
          <p:nvSpPr>
            <p:cNvPr id="31" name="Freeform: Shape 10">
              <a:extLst>
                <a:ext uri="{FF2B5EF4-FFF2-40B4-BE49-F238E27FC236}">
                  <a16:creationId xmlns:a16="http://schemas.microsoft.com/office/drawing/2014/main" id="{1EC1F95B-E130-4C74-803D-6F096EFA2CD5}"/>
                </a:ext>
              </a:extLst>
            </p:cNvPr>
            <p:cNvSpPr/>
            <p:nvPr/>
          </p:nvSpPr>
          <p:spPr>
            <a:xfrm>
              <a:off x="3197016" y="7514996"/>
              <a:ext cx="823226" cy="2672704"/>
            </a:xfrm>
            <a:custGeom>
              <a:avLst/>
              <a:gdLst>
                <a:gd name="connsiteX0" fmla="*/ 477454 w 823226"/>
                <a:gd name="connsiteY0" fmla="*/ 38 h 2672704"/>
                <a:gd name="connsiteX1" fmla="*/ 549230 w 823226"/>
                <a:gd name="connsiteY1" fmla="*/ 151108 h 2672704"/>
                <a:gd name="connsiteX2" fmla="*/ 558242 w 823226"/>
                <a:gd name="connsiteY2" fmla="*/ 376628 h 2672704"/>
                <a:gd name="connsiteX3" fmla="*/ 594646 w 823226"/>
                <a:gd name="connsiteY3" fmla="*/ 526927 h 2672704"/>
                <a:gd name="connsiteX4" fmla="*/ 742603 w 823226"/>
                <a:gd name="connsiteY4" fmla="*/ 477182 h 2672704"/>
                <a:gd name="connsiteX5" fmla="*/ 814133 w 823226"/>
                <a:gd name="connsiteY5" fmla="*/ 577878 h 2672704"/>
                <a:gd name="connsiteX6" fmla="*/ 678240 w 823226"/>
                <a:gd name="connsiteY6" fmla="*/ 668568 h 2672704"/>
                <a:gd name="connsiteX7" fmla="*/ 565338 w 823226"/>
                <a:gd name="connsiteY7" fmla="*/ 820428 h 2672704"/>
                <a:gd name="connsiteX8" fmla="*/ 547811 w 823226"/>
                <a:gd name="connsiteY8" fmla="*/ 1174107 h 2672704"/>
                <a:gd name="connsiteX9" fmla="*/ 558526 w 823226"/>
                <a:gd name="connsiteY9" fmla="*/ 2669503 h 2672704"/>
                <a:gd name="connsiteX10" fmla="*/ 557287 w 823226"/>
                <a:gd name="connsiteY10" fmla="*/ 2672704 h 2672704"/>
                <a:gd name="connsiteX11" fmla="*/ 517966 w 823226"/>
                <a:gd name="connsiteY11" fmla="*/ 2672704 h 2672704"/>
                <a:gd name="connsiteX12" fmla="*/ 506998 w 823226"/>
                <a:gd name="connsiteY12" fmla="*/ 2211989 h 2672704"/>
                <a:gd name="connsiteX13" fmla="*/ 502607 w 823226"/>
                <a:gd name="connsiteY13" fmla="*/ 1743511 h 2672704"/>
                <a:gd name="connsiteX14" fmla="*/ 506510 w 823226"/>
                <a:gd name="connsiteY14" fmla="*/ 1071495 h 2672704"/>
                <a:gd name="connsiteX15" fmla="*/ 559236 w 823226"/>
                <a:gd name="connsiteY15" fmla="*/ 737899 h 2672704"/>
                <a:gd name="connsiteX16" fmla="*/ 697968 w 823226"/>
                <a:gd name="connsiteY16" fmla="*/ 615275 h 2672704"/>
                <a:gd name="connsiteX17" fmla="*/ 775246 w 823226"/>
                <a:gd name="connsiteY17" fmla="*/ 570640 h 2672704"/>
                <a:gd name="connsiteX18" fmla="*/ 739906 w 823226"/>
                <a:gd name="connsiteY18" fmla="*/ 525649 h 2672704"/>
                <a:gd name="connsiteX19" fmla="*/ 586627 w 823226"/>
                <a:gd name="connsiteY19" fmla="*/ 570427 h 2672704"/>
                <a:gd name="connsiteX20" fmla="*/ 523754 w 823226"/>
                <a:gd name="connsiteY20" fmla="*/ 472569 h 2672704"/>
                <a:gd name="connsiteX21" fmla="*/ 513748 w 823226"/>
                <a:gd name="connsiteY21" fmla="*/ 255423 h 2672704"/>
                <a:gd name="connsiteX22" fmla="*/ 486144 w 823226"/>
                <a:gd name="connsiteY22" fmla="*/ 60063 h 2672704"/>
                <a:gd name="connsiteX23" fmla="*/ 439947 w 823226"/>
                <a:gd name="connsiteY23" fmla="*/ 82984 h 2672704"/>
                <a:gd name="connsiteX24" fmla="*/ 430793 w 823226"/>
                <a:gd name="connsiteY24" fmla="*/ 231225 h 2672704"/>
                <a:gd name="connsiteX25" fmla="*/ 432141 w 823226"/>
                <a:gd name="connsiteY25" fmla="*/ 373647 h 2672704"/>
                <a:gd name="connsiteX26" fmla="*/ 396944 w 823226"/>
                <a:gd name="connsiteY26" fmla="*/ 447945 h 2672704"/>
                <a:gd name="connsiteX27" fmla="*/ 383390 w 823226"/>
                <a:gd name="connsiteY27" fmla="*/ 445674 h 2672704"/>
                <a:gd name="connsiteX28" fmla="*/ 327259 w 823226"/>
                <a:gd name="connsiteY28" fmla="*/ 409625 h 2672704"/>
                <a:gd name="connsiteX29" fmla="*/ 275527 w 823226"/>
                <a:gd name="connsiteY29" fmla="*/ 464550 h 2672704"/>
                <a:gd name="connsiteX30" fmla="*/ 243806 w 823226"/>
                <a:gd name="connsiteY30" fmla="*/ 477324 h 2672704"/>
                <a:gd name="connsiteX31" fmla="*/ 187746 w 823226"/>
                <a:gd name="connsiteY31" fmla="*/ 453125 h 2672704"/>
                <a:gd name="connsiteX32" fmla="*/ 145665 w 823226"/>
                <a:gd name="connsiteY32" fmla="*/ 517702 h 2672704"/>
                <a:gd name="connsiteX33" fmla="*/ 80805 w 823226"/>
                <a:gd name="connsiteY33" fmla="*/ 546725 h 2672704"/>
                <a:gd name="connsiteX34" fmla="*/ 50788 w 823226"/>
                <a:gd name="connsiteY34" fmla="*/ 676445 h 2672704"/>
                <a:gd name="connsiteX35" fmla="*/ 86127 w 823226"/>
                <a:gd name="connsiteY35" fmla="*/ 788353 h 2672704"/>
                <a:gd name="connsiteX36" fmla="*/ 150774 w 823226"/>
                <a:gd name="connsiteY36" fmla="*/ 1136780 h 2672704"/>
                <a:gd name="connsiteX37" fmla="*/ 203500 w 823226"/>
                <a:gd name="connsiteY37" fmla="*/ 1989255 h 2672704"/>
                <a:gd name="connsiteX38" fmla="*/ 211492 w 823226"/>
                <a:gd name="connsiteY38" fmla="*/ 2339483 h 2672704"/>
                <a:gd name="connsiteX39" fmla="*/ 205575 w 823226"/>
                <a:gd name="connsiteY39" fmla="*/ 2672704 h 2672704"/>
                <a:gd name="connsiteX40" fmla="*/ 173352 w 823226"/>
                <a:gd name="connsiteY40" fmla="*/ 2672704 h 2672704"/>
                <a:gd name="connsiteX41" fmla="*/ 169340 w 823226"/>
                <a:gd name="connsiteY41" fmla="*/ 2164285 h 2672704"/>
                <a:gd name="connsiteX42" fmla="*/ 148149 w 823226"/>
                <a:gd name="connsiteY42" fmla="*/ 1630822 h 2672704"/>
                <a:gd name="connsiteX43" fmla="*/ 67961 w 823226"/>
                <a:gd name="connsiteY43" fmla="*/ 888198 h 2672704"/>
                <a:gd name="connsiteX44" fmla="*/ 32409 w 823226"/>
                <a:gd name="connsiteY44" fmla="*/ 770684 h 2672704"/>
                <a:gd name="connsiteX45" fmla="*/ 16655 w 823226"/>
                <a:gd name="connsiteY45" fmla="*/ 550061 h 2672704"/>
                <a:gd name="connsiteX46" fmla="*/ 83147 w 823226"/>
                <a:gd name="connsiteY46" fmla="*/ 501806 h 2672704"/>
                <a:gd name="connsiteX47" fmla="*/ 113164 w 823226"/>
                <a:gd name="connsiteY47" fmla="*/ 508689 h 2672704"/>
                <a:gd name="connsiteX48" fmla="*/ 131756 w 823226"/>
                <a:gd name="connsiteY48" fmla="*/ 461215 h 2672704"/>
                <a:gd name="connsiteX49" fmla="*/ 259560 w 823226"/>
                <a:gd name="connsiteY49" fmla="*/ 426373 h 2672704"/>
                <a:gd name="connsiteX50" fmla="*/ 345141 w 823226"/>
                <a:gd name="connsiteY50" fmla="*/ 367828 h 2672704"/>
                <a:gd name="connsiteX51" fmla="*/ 391906 w 823226"/>
                <a:gd name="connsiteY51" fmla="*/ 391530 h 2672704"/>
                <a:gd name="connsiteX52" fmla="*/ 390983 w 823226"/>
                <a:gd name="connsiteY52" fmla="*/ 184319 h 2672704"/>
                <a:gd name="connsiteX53" fmla="*/ 449314 w 823226"/>
                <a:gd name="connsiteY53" fmla="*/ 8331 h 2672704"/>
                <a:gd name="connsiteX54" fmla="*/ 477454 w 823226"/>
                <a:gd name="connsiteY54" fmla="*/ 38 h 267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23226" h="2672704">
                  <a:moveTo>
                    <a:pt x="477454" y="38"/>
                  </a:moveTo>
                  <a:cubicBezTo>
                    <a:pt x="535857" y="-2338"/>
                    <a:pt x="545504" y="105843"/>
                    <a:pt x="549230" y="151108"/>
                  </a:cubicBezTo>
                  <a:cubicBezTo>
                    <a:pt x="555404" y="226116"/>
                    <a:pt x="554481" y="301478"/>
                    <a:pt x="558242" y="376628"/>
                  </a:cubicBezTo>
                  <a:cubicBezTo>
                    <a:pt x="559165" y="395859"/>
                    <a:pt x="562287" y="538139"/>
                    <a:pt x="594646" y="526927"/>
                  </a:cubicBezTo>
                  <a:cubicBezTo>
                    <a:pt x="644887" y="509541"/>
                    <a:pt x="685052" y="467673"/>
                    <a:pt x="742603" y="477182"/>
                  </a:cubicBezTo>
                  <a:cubicBezTo>
                    <a:pt x="784471" y="484136"/>
                    <a:pt x="846705" y="529694"/>
                    <a:pt x="814133" y="577878"/>
                  </a:cubicBezTo>
                  <a:cubicBezTo>
                    <a:pt x="783052" y="624075"/>
                    <a:pt x="724862" y="642383"/>
                    <a:pt x="678240" y="668568"/>
                  </a:cubicBezTo>
                  <a:cubicBezTo>
                    <a:pt x="621328" y="700501"/>
                    <a:pt x="579176" y="756278"/>
                    <a:pt x="565338" y="820428"/>
                  </a:cubicBezTo>
                  <a:cubicBezTo>
                    <a:pt x="540714" y="934820"/>
                    <a:pt x="548591" y="1057870"/>
                    <a:pt x="547811" y="1174107"/>
                  </a:cubicBezTo>
                  <a:cubicBezTo>
                    <a:pt x="544475" y="1672478"/>
                    <a:pt x="542843" y="2171274"/>
                    <a:pt x="558526" y="2669503"/>
                  </a:cubicBezTo>
                  <a:lnTo>
                    <a:pt x="557287" y="2672704"/>
                  </a:lnTo>
                  <a:lnTo>
                    <a:pt x="517966" y="2672704"/>
                  </a:lnTo>
                  <a:lnTo>
                    <a:pt x="506998" y="2211989"/>
                  </a:lnTo>
                  <a:cubicBezTo>
                    <a:pt x="504452" y="2055836"/>
                    <a:pt x="503033" y="1899664"/>
                    <a:pt x="502607" y="1743511"/>
                  </a:cubicBezTo>
                  <a:cubicBezTo>
                    <a:pt x="501969" y="1519553"/>
                    <a:pt x="503459" y="1295382"/>
                    <a:pt x="506510" y="1071495"/>
                  </a:cubicBezTo>
                  <a:cubicBezTo>
                    <a:pt x="508000" y="964270"/>
                    <a:pt x="497711" y="831215"/>
                    <a:pt x="559236" y="737899"/>
                  </a:cubicBezTo>
                  <a:cubicBezTo>
                    <a:pt x="596278" y="681767"/>
                    <a:pt x="638572" y="645505"/>
                    <a:pt x="697968" y="615275"/>
                  </a:cubicBezTo>
                  <a:cubicBezTo>
                    <a:pt x="723656" y="602218"/>
                    <a:pt x="753815" y="590438"/>
                    <a:pt x="775246" y="570640"/>
                  </a:cubicBezTo>
                  <a:cubicBezTo>
                    <a:pt x="792561" y="554531"/>
                    <a:pt x="752538" y="530120"/>
                    <a:pt x="739906" y="525649"/>
                  </a:cubicBezTo>
                  <a:cubicBezTo>
                    <a:pt x="678453" y="503793"/>
                    <a:pt x="641907" y="561202"/>
                    <a:pt x="586627" y="570427"/>
                  </a:cubicBezTo>
                  <a:cubicBezTo>
                    <a:pt x="532625" y="579439"/>
                    <a:pt x="528154" y="511599"/>
                    <a:pt x="523754" y="472569"/>
                  </a:cubicBezTo>
                  <a:cubicBezTo>
                    <a:pt x="515593" y="400542"/>
                    <a:pt x="516161" y="327805"/>
                    <a:pt x="513748" y="255423"/>
                  </a:cubicBezTo>
                  <a:cubicBezTo>
                    <a:pt x="511691" y="193899"/>
                    <a:pt x="514671" y="116620"/>
                    <a:pt x="486144" y="60063"/>
                  </a:cubicBezTo>
                  <a:cubicBezTo>
                    <a:pt x="466345" y="20892"/>
                    <a:pt x="445411" y="58573"/>
                    <a:pt x="439947" y="82984"/>
                  </a:cubicBezTo>
                  <a:cubicBezTo>
                    <a:pt x="429161" y="131026"/>
                    <a:pt x="430154" y="182261"/>
                    <a:pt x="430793" y="231225"/>
                  </a:cubicBezTo>
                  <a:cubicBezTo>
                    <a:pt x="431432" y="278628"/>
                    <a:pt x="434625" y="326315"/>
                    <a:pt x="432141" y="373647"/>
                  </a:cubicBezTo>
                  <a:cubicBezTo>
                    <a:pt x="430651" y="402316"/>
                    <a:pt x="427387" y="435953"/>
                    <a:pt x="396944" y="447945"/>
                  </a:cubicBezTo>
                  <a:cubicBezTo>
                    <a:pt x="392615" y="449648"/>
                    <a:pt x="386938" y="448513"/>
                    <a:pt x="383390" y="445674"/>
                  </a:cubicBezTo>
                  <a:cubicBezTo>
                    <a:pt x="367707" y="433114"/>
                    <a:pt x="348122" y="412961"/>
                    <a:pt x="327259" y="409625"/>
                  </a:cubicBezTo>
                  <a:cubicBezTo>
                    <a:pt x="304479" y="406006"/>
                    <a:pt x="284539" y="449861"/>
                    <a:pt x="275527" y="464550"/>
                  </a:cubicBezTo>
                  <a:cubicBezTo>
                    <a:pt x="270914" y="472002"/>
                    <a:pt x="253103" y="488607"/>
                    <a:pt x="243806" y="477324"/>
                  </a:cubicBezTo>
                  <a:cubicBezTo>
                    <a:pt x="230536" y="461144"/>
                    <a:pt x="210241" y="444681"/>
                    <a:pt x="187746" y="453125"/>
                  </a:cubicBezTo>
                  <a:cubicBezTo>
                    <a:pt x="159503" y="463770"/>
                    <a:pt x="156948" y="493858"/>
                    <a:pt x="145665" y="517702"/>
                  </a:cubicBezTo>
                  <a:cubicBezTo>
                    <a:pt x="132253" y="546087"/>
                    <a:pt x="110113" y="555170"/>
                    <a:pt x="80805" y="546725"/>
                  </a:cubicBezTo>
                  <a:cubicBezTo>
                    <a:pt x="23467" y="530262"/>
                    <a:pt x="43621" y="647634"/>
                    <a:pt x="50788" y="676445"/>
                  </a:cubicBezTo>
                  <a:cubicBezTo>
                    <a:pt x="60226" y="714552"/>
                    <a:pt x="73283" y="751382"/>
                    <a:pt x="86127" y="788353"/>
                  </a:cubicBezTo>
                  <a:cubicBezTo>
                    <a:pt x="124660" y="899410"/>
                    <a:pt x="137646" y="1020614"/>
                    <a:pt x="150774" y="1136780"/>
                  </a:cubicBezTo>
                  <a:cubicBezTo>
                    <a:pt x="182779" y="1419637"/>
                    <a:pt x="195410" y="1704766"/>
                    <a:pt x="203500" y="1989255"/>
                  </a:cubicBezTo>
                  <a:cubicBezTo>
                    <a:pt x="206800" y="2105670"/>
                    <a:pt x="210330" y="2222580"/>
                    <a:pt x="211492" y="2339483"/>
                  </a:cubicBezTo>
                  <a:lnTo>
                    <a:pt x="205575" y="2672704"/>
                  </a:lnTo>
                  <a:lnTo>
                    <a:pt x="173352" y="2672704"/>
                  </a:lnTo>
                  <a:lnTo>
                    <a:pt x="169340" y="2164285"/>
                  </a:lnTo>
                  <a:cubicBezTo>
                    <a:pt x="165251" y="1986346"/>
                    <a:pt x="158332" y="1808478"/>
                    <a:pt x="148149" y="1630822"/>
                  </a:cubicBezTo>
                  <a:cubicBezTo>
                    <a:pt x="133956" y="1384298"/>
                    <a:pt x="123950" y="1129613"/>
                    <a:pt x="67961" y="888198"/>
                  </a:cubicBezTo>
                  <a:cubicBezTo>
                    <a:pt x="58665" y="847962"/>
                    <a:pt x="45537" y="809713"/>
                    <a:pt x="32409" y="770684"/>
                  </a:cubicBezTo>
                  <a:cubicBezTo>
                    <a:pt x="10339" y="705043"/>
                    <a:pt x="-18968" y="616411"/>
                    <a:pt x="16655" y="550061"/>
                  </a:cubicBezTo>
                  <a:cubicBezTo>
                    <a:pt x="29144" y="526856"/>
                    <a:pt x="52704" y="497122"/>
                    <a:pt x="83147" y="501806"/>
                  </a:cubicBezTo>
                  <a:cubicBezTo>
                    <a:pt x="93366" y="503367"/>
                    <a:pt x="103016" y="507057"/>
                    <a:pt x="113164" y="508689"/>
                  </a:cubicBezTo>
                  <a:cubicBezTo>
                    <a:pt x="108764" y="507980"/>
                    <a:pt x="129627" y="464834"/>
                    <a:pt x="131756" y="461215"/>
                  </a:cubicBezTo>
                  <a:cubicBezTo>
                    <a:pt x="159645" y="413315"/>
                    <a:pt x="217408" y="394014"/>
                    <a:pt x="259560" y="426373"/>
                  </a:cubicBezTo>
                  <a:cubicBezTo>
                    <a:pt x="279926" y="395078"/>
                    <a:pt x="307744" y="361938"/>
                    <a:pt x="345141" y="367828"/>
                  </a:cubicBezTo>
                  <a:cubicBezTo>
                    <a:pt x="362456" y="370596"/>
                    <a:pt x="377926" y="380885"/>
                    <a:pt x="391906" y="391530"/>
                  </a:cubicBezTo>
                  <a:cubicBezTo>
                    <a:pt x="397583" y="322980"/>
                    <a:pt x="388996" y="253011"/>
                    <a:pt x="390983" y="184319"/>
                  </a:cubicBezTo>
                  <a:cubicBezTo>
                    <a:pt x="392544" y="130742"/>
                    <a:pt x="392473" y="37426"/>
                    <a:pt x="449314" y="8331"/>
                  </a:cubicBezTo>
                  <a:cubicBezTo>
                    <a:pt x="459772" y="2974"/>
                    <a:pt x="469111" y="378"/>
                    <a:pt x="477454" y="38"/>
                  </a:cubicBezTo>
                  <a:close/>
                </a:path>
              </a:pathLst>
            </a:custGeom>
            <a:solidFill>
              <a:srgbClr val="000001"/>
            </a:solidFill>
            <a:ln w="7062" cap="flat">
              <a:noFill/>
              <a:prstDash val="solid"/>
              <a:miter/>
            </a:ln>
          </p:spPr>
          <p:txBody>
            <a:bodyPr rtlCol="0" anchor="ctr"/>
            <a:lstStyle/>
            <a:p>
              <a:endParaRPr lang="en-GB" dirty="0">
                <a:latin typeface="Euclid Circular A" panose="020B0304000000000000" pitchFamily="34" charset="0"/>
              </a:endParaRPr>
            </a:p>
          </p:txBody>
        </p:sp>
        <p:sp>
          <p:nvSpPr>
            <p:cNvPr id="32" name="Freeform: Shape 11">
              <a:extLst>
                <a:ext uri="{FF2B5EF4-FFF2-40B4-BE49-F238E27FC236}">
                  <a16:creationId xmlns:a16="http://schemas.microsoft.com/office/drawing/2014/main" id="{B6518FD5-93DC-4729-86B3-1E01650BE1DC}"/>
                </a:ext>
              </a:extLst>
            </p:cNvPr>
            <p:cNvSpPr/>
            <p:nvPr/>
          </p:nvSpPr>
          <p:spPr>
            <a:xfrm>
              <a:off x="3238476" y="7558100"/>
              <a:ext cx="738062" cy="2629600"/>
            </a:xfrm>
            <a:custGeom>
              <a:avLst/>
              <a:gdLst>
                <a:gd name="connsiteX0" fmla="*/ 429881 w 738062"/>
                <a:gd name="connsiteY0" fmla="*/ 582 h 2629600"/>
                <a:gd name="connsiteX1" fmla="*/ 444684 w 738062"/>
                <a:gd name="connsiteY1" fmla="*/ 16959 h 2629600"/>
                <a:gd name="connsiteX2" fmla="*/ 472288 w 738062"/>
                <a:gd name="connsiteY2" fmla="*/ 212319 h 2629600"/>
                <a:gd name="connsiteX3" fmla="*/ 482294 w 738062"/>
                <a:gd name="connsiteY3" fmla="*/ 429465 h 2629600"/>
                <a:gd name="connsiteX4" fmla="*/ 545167 w 738062"/>
                <a:gd name="connsiteY4" fmla="*/ 527323 h 2629600"/>
                <a:gd name="connsiteX5" fmla="*/ 698446 w 738062"/>
                <a:gd name="connsiteY5" fmla="*/ 482545 h 2629600"/>
                <a:gd name="connsiteX6" fmla="*/ 733786 w 738062"/>
                <a:gd name="connsiteY6" fmla="*/ 527536 h 2629600"/>
                <a:gd name="connsiteX7" fmla="*/ 656508 w 738062"/>
                <a:gd name="connsiteY7" fmla="*/ 572171 h 2629600"/>
                <a:gd name="connsiteX8" fmla="*/ 517776 w 738062"/>
                <a:gd name="connsiteY8" fmla="*/ 694795 h 2629600"/>
                <a:gd name="connsiteX9" fmla="*/ 465050 w 738062"/>
                <a:gd name="connsiteY9" fmla="*/ 1028391 h 2629600"/>
                <a:gd name="connsiteX10" fmla="*/ 461147 w 738062"/>
                <a:gd name="connsiteY10" fmla="*/ 1700407 h 2629600"/>
                <a:gd name="connsiteX11" fmla="*/ 465538 w 738062"/>
                <a:gd name="connsiteY11" fmla="*/ 2168885 h 2629600"/>
                <a:gd name="connsiteX12" fmla="*/ 476506 w 738062"/>
                <a:gd name="connsiteY12" fmla="*/ 2629600 h 2629600"/>
                <a:gd name="connsiteX13" fmla="*/ 164115 w 738062"/>
                <a:gd name="connsiteY13" fmla="*/ 2629600 h 2629600"/>
                <a:gd name="connsiteX14" fmla="*/ 170032 w 738062"/>
                <a:gd name="connsiteY14" fmla="*/ 2296379 h 2629600"/>
                <a:gd name="connsiteX15" fmla="*/ 162040 w 738062"/>
                <a:gd name="connsiteY15" fmla="*/ 1946151 h 2629600"/>
                <a:gd name="connsiteX16" fmla="*/ 109314 w 738062"/>
                <a:gd name="connsiteY16" fmla="*/ 1093676 h 2629600"/>
                <a:gd name="connsiteX17" fmla="*/ 44667 w 738062"/>
                <a:gd name="connsiteY17" fmla="*/ 745249 h 2629600"/>
                <a:gd name="connsiteX18" fmla="*/ 9328 w 738062"/>
                <a:gd name="connsiteY18" fmla="*/ 633341 h 2629600"/>
                <a:gd name="connsiteX19" fmla="*/ 39345 w 738062"/>
                <a:gd name="connsiteY19" fmla="*/ 503621 h 2629600"/>
                <a:gd name="connsiteX20" fmla="*/ 104205 w 738062"/>
                <a:gd name="connsiteY20" fmla="*/ 474598 h 2629600"/>
                <a:gd name="connsiteX21" fmla="*/ 146286 w 738062"/>
                <a:gd name="connsiteY21" fmla="*/ 410021 h 2629600"/>
                <a:gd name="connsiteX22" fmla="*/ 202346 w 738062"/>
                <a:gd name="connsiteY22" fmla="*/ 434220 h 2629600"/>
                <a:gd name="connsiteX23" fmla="*/ 234067 w 738062"/>
                <a:gd name="connsiteY23" fmla="*/ 421446 h 2629600"/>
                <a:gd name="connsiteX24" fmla="*/ 285799 w 738062"/>
                <a:gd name="connsiteY24" fmla="*/ 366521 h 2629600"/>
                <a:gd name="connsiteX25" fmla="*/ 341930 w 738062"/>
                <a:gd name="connsiteY25" fmla="*/ 402570 h 2629600"/>
                <a:gd name="connsiteX26" fmla="*/ 355484 w 738062"/>
                <a:gd name="connsiteY26" fmla="*/ 404841 h 2629600"/>
                <a:gd name="connsiteX27" fmla="*/ 390681 w 738062"/>
                <a:gd name="connsiteY27" fmla="*/ 330543 h 2629600"/>
                <a:gd name="connsiteX28" fmla="*/ 389333 w 738062"/>
                <a:gd name="connsiteY28" fmla="*/ 188121 h 2629600"/>
                <a:gd name="connsiteX29" fmla="*/ 398487 w 738062"/>
                <a:gd name="connsiteY29" fmla="*/ 39880 h 2629600"/>
                <a:gd name="connsiteX30" fmla="*/ 429881 w 738062"/>
                <a:gd name="connsiteY30" fmla="*/ 582 h 262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8062" h="2629600">
                  <a:moveTo>
                    <a:pt x="429881" y="582"/>
                  </a:moveTo>
                  <a:cubicBezTo>
                    <a:pt x="434714" y="2177"/>
                    <a:pt x="439734" y="7166"/>
                    <a:pt x="444684" y="16959"/>
                  </a:cubicBezTo>
                  <a:cubicBezTo>
                    <a:pt x="473211" y="73516"/>
                    <a:pt x="470231" y="150795"/>
                    <a:pt x="472288" y="212319"/>
                  </a:cubicBezTo>
                  <a:cubicBezTo>
                    <a:pt x="474701" y="284701"/>
                    <a:pt x="474133" y="357438"/>
                    <a:pt x="482294" y="429465"/>
                  </a:cubicBezTo>
                  <a:cubicBezTo>
                    <a:pt x="486694" y="468495"/>
                    <a:pt x="491165" y="536335"/>
                    <a:pt x="545167" y="527323"/>
                  </a:cubicBezTo>
                  <a:cubicBezTo>
                    <a:pt x="600447" y="518098"/>
                    <a:pt x="636993" y="460689"/>
                    <a:pt x="698446" y="482545"/>
                  </a:cubicBezTo>
                  <a:cubicBezTo>
                    <a:pt x="711078" y="487016"/>
                    <a:pt x="751101" y="511427"/>
                    <a:pt x="733786" y="527536"/>
                  </a:cubicBezTo>
                  <a:cubicBezTo>
                    <a:pt x="712355" y="547334"/>
                    <a:pt x="682196" y="559114"/>
                    <a:pt x="656508" y="572171"/>
                  </a:cubicBezTo>
                  <a:cubicBezTo>
                    <a:pt x="597112" y="602401"/>
                    <a:pt x="554818" y="638663"/>
                    <a:pt x="517776" y="694795"/>
                  </a:cubicBezTo>
                  <a:cubicBezTo>
                    <a:pt x="456251" y="788111"/>
                    <a:pt x="466540" y="921166"/>
                    <a:pt x="465050" y="1028391"/>
                  </a:cubicBezTo>
                  <a:cubicBezTo>
                    <a:pt x="461999" y="1252278"/>
                    <a:pt x="460509" y="1476449"/>
                    <a:pt x="461147" y="1700407"/>
                  </a:cubicBezTo>
                  <a:cubicBezTo>
                    <a:pt x="461573" y="1856560"/>
                    <a:pt x="462992" y="2012732"/>
                    <a:pt x="465538" y="2168885"/>
                  </a:cubicBezTo>
                  <a:lnTo>
                    <a:pt x="476506" y="2629600"/>
                  </a:lnTo>
                  <a:lnTo>
                    <a:pt x="164115" y="2629600"/>
                  </a:lnTo>
                  <a:lnTo>
                    <a:pt x="170032" y="2296379"/>
                  </a:lnTo>
                  <a:cubicBezTo>
                    <a:pt x="168870" y="2179476"/>
                    <a:pt x="165340" y="2062566"/>
                    <a:pt x="162040" y="1946151"/>
                  </a:cubicBezTo>
                  <a:cubicBezTo>
                    <a:pt x="153950" y="1661662"/>
                    <a:pt x="141319" y="1376533"/>
                    <a:pt x="109314" y="1093676"/>
                  </a:cubicBezTo>
                  <a:cubicBezTo>
                    <a:pt x="96186" y="977510"/>
                    <a:pt x="83200" y="856306"/>
                    <a:pt x="44667" y="745249"/>
                  </a:cubicBezTo>
                  <a:cubicBezTo>
                    <a:pt x="31823" y="708278"/>
                    <a:pt x="18766" y="671448"/>
                    <a:pt x="9328" y="633341"/>
                  </a:cubicBezTo>
                  <a:cubicBezTo>
                    <a:pt x="2161" y="604530"/>
                    <a:pt x="-17993" y="487158"/>
                    <a:pt x="39345" y="503621"/>
                  </a:cubicBezTo>
                  <a:cubicBezTo>
                    <a:pt x="68653" y="512066"/>
                    <a:pt x="90793" y="502983"/>
                    <a:pt x="104205" y="474598"/>
                  </a:cubicBezTo>
                  <a:cubicBezTo>
                    <a:pt x="115488" y="450754"/>
                    <a:pt x="118043" y="420666"/>
                    <a:pt x="146286" y="410021"/>
                  </a:cubicBezTo>
                  <a:cubicBezTo>
                    <a:pt x="168781" y="401577"/>
                    <a:pt x="189076" y="418040"/>
                    <a:pt x="202346" y="434220"/>
                  </a:cubicBezTo>
                  <a:cubicBezTo>
                    <a:pt x="211643" y="445503"/>
                    <a:pt x="229454" y="428898"/>
                    <a:pt x="234067" y="421446"/>
                  </a:cubicBezTo>
                  <a:cubicBezTo>
                    <a:pt x="243079" y="406757"/>
                    <a:pt x="263019" y="362902"/>
                    <a:pt x="285799" y="366521"/>
                  </a:cubicBezTo>
                  <a:cubicBezTo>
                    <a:pt x="306662" y="369857"/>
                    <a:pt x="326247" y="390010"/>
                    <a:pt x="341930" y="402570"/>
                  </a:cubicBezTo>
                  <a:cubicBezTo>
                    <a:pt x="345478" y="405409"/>
                    <a:pt x="351155" y="406544"/>
                    <a:pt x="355484" y="404841"/>
                  </a:cubicBezTo>
                  <a:cubicBezTo>
                    <a:pt x="385927" y="392849"/>
                    <a:pt x="389191" y="359212"/>
                    <a:pt x="390681" y="330543"/>
                  </a:cubicBezTo>
                  <a:cubicBezTo>
                    <a:pt x="393165" y="283211"/>
                    <a:pt x="389972" y="235524"/>
                    <a:pt x="389333" y="188121"/>
                  </a:cubicBezTo>
                  <a:cubicBezTo>
                    <a:pt x="388694" y="139157"/>
                    <a:pt x="387701" y="87922"/>
                    <a:pt x="398487" y="39880"/>
                  </a:cubicBezTo>
                  <a:cubicBezTo>
                    <a:pt x="402585" y="21572"/>
                    <a:pt x="415385" y="-4201"/>
                    <a:pt x="429881" y="582"/>
                  </a:cubicBezTo>
                  <a:close/>
                </a:path>
              </a:pathLst>
            </a:custGeom>
            <a:solidFill>
              <a:schemeClr val="bg1"/>
            </a:solidFill>
            <a:ln w="7062" cap="flat">
              <a:noFill/>
              <a:prstDash val="solid"/>
              <a:miter/>
            </a:ln>
          </p:spPr>
          <p:txBody>
            <a:bodyPr rtlCol="0" anchor="ctr"/>
            <a:lstStyle/>
            <a:p>
              <a:endParaRPr lang="en-GB" dirty="0">
                <a:latin typeface="Euclid Circular A" panose="020B0304000000000000" pitchFamily="34" charset="0"/>
              </a:endParaRPr>
            </a:p>
          </p:txBody>
        </p:sp>
        <p:sp>
          <p:nvSpPr>
            <p:cNvPr id="33" name="Freeform: Shape 12">
              <a:extLst>
                <a:ext uri="{FF2B5EF4-FFF2-40B4-BE49-F238E27FC236}">
                  <a16:creationId xmlns:a16="http://schemas.microsoft.com/office/drawing/2014/main" id="{0DD4F0CA-1512-4878-A072-4A1A73F90A59}"/>
                </a:ext>
              </a:extLst>
            </p:cNvPr>
            <p:cNvSpPr/>
            <p:nvPr/>
          </p:nvSpPr>
          <p:spPr>
            <a:xfrm>
              <a:off x="3370369" y="10187700"/>
              <a:ext cx="32223" cy="37663"/>
            </a:xfrm>
            <a:custGeom>
              <a:avLst/>
              <a:gdLst>
                <a:gd name="connsiteX0" fmla="*/ 0 w 32223"/>
                <a:gd name="connsiteY0" fmla="*/ 0 h 37663"/>
                <a:gd name="connsiteX1" fmla="*/ 32223 w 32223"/>
                <a:gd name="connsiteY1" fmla="*/ 0 h 37663"/>
                <a:gd name="connsiteX2" fmla="*/ 31922 w 32223"/>
                <a:gd name="connsiteY2" fmla="*/ 16953 h 37663"/>
                <a:gd name="connsiteX3" fmla="*/ 201 w 32223"/>
                <a:gd name="connsiteY3" fmla="*/ 25468 h 37663"/>
                <a:gd name="connsiteX4" fmla="*/ 0 w 32223"/>
                <a:gd name="connsiteY4" fmla="*/ 0 h 3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3" h="37663">
                  <a:moveTo>
                    <a:pt x="0" y="0"/>
                  </a:moveTo>
                  <a:lnTo>
                    <a:pt x="32223" y="0"/>
                  </a:lnTo>
                  <a:lnTo>
                    <a:pt x="31922" y="16953"/>
                  </a:lnTo>
                  <a:cubicBezTo>
                    <a:pt x="30999" y="33913"/>
                    <a:pt x="59" y="49170"/>
                    <a:pt x="201" y="25468"/>
                  </a:cubicBezTo>
                  <a:lnTo>
                    <a:pt x="0" y="0"/>
                  </a:lnTo>
                  <a:close/>
                </a:path>
              </a:pathLst>
            </a:custGeom>
            <a:solidFill>
              <a:srgbClr val="000001"/>
            </a:solidFill>
            <a:ln w="7062" cap="flat">
              <a:noFill/>
              <a:prstDash val="solid"/>
              <a:miter/>
            </a:ln>
          </p:spPr>
          <p:txBody>
            <a:bodyPr rtlCol="0" anchor="ctr"/>
            <a:lstStyle/>
            <a:p>
              <a:endParaRPr lang="en-GB" dirty="0">
                <a:latin typeface="Euclid Circular A" panose="020B0304000000000000" pitchFamily="34" charset="0"/>
              </a:endParaRPr>
            </a:p>
          </p:txBody>
        </p:sp>
        <p:sp>
          <p:nvSpPr>
            <p:cNvPr id="34" name="Freeform: Shape 13">
              <a:extLst>
                <a:ext uri="{FF2B5EF4-FFF2-40B4-BE49-F238E27FC236}">
                  <a16:creationId xmlns:a16="http://schemas.microsoft.com/office/drawing/2014/main" id="{45A174D4-2EDB-45CA-A12B-79D651321FAC}"/>
                </a:ext>
              </a:extLst>
            </p:cNvPr>
            <p:cNvSpPr/>
            <p:nvPr/>
          </p:nvSpPr>
          <p:spPr>
            <a:xfrm>
              <a:off x="3714983" y="10187700"/>
              <a:ext cx="39321" cy="23182"/>
            </a:xfrm>
            <a:custGeom>
              <a:avLst/>
              <a:gdLst>
                <a:gd name="connsiteX0" fmla="*/ 0 w 39321"/>
                <a:gd name="connsiteY0" fmla="*/ 0 h 23182"/>
                <a:gd name="connsiteX1" fmla="*/ 39321 w 39321"/>
                <a:gd name="connsiteY1" fmla="*/ 0 h 23182"/>
                <a:gd name="connsiteX2" fmla="*/ 34680 w 39321"/>
                <a:gd name="connsiteY2" fmla="*/ 11988 h 23182"/>
                <a:gd name="connsiteX3" fmla="*/ 182 w 39321"/>
                <a:gd name="connsiteY3" fmla="*/ 7657 h 23182"/>
                <a:gd name="connsiteX4" fmla="*/ 0 w 39321"/>
                <a:gd name="connsiteY4" fmla="*/ 0 h 2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1" h="23182">
                  <a:moveTo>
                    <a:pt x="0" y="0"/>
                  </a:moveTo>
                  <a:lnTo>
                    <a:pt x="39321" y="0"/>
                  </a:lnTo>
                  <a:lnTo>
                    <a:pt x="34680" y="11988"/>
                  </a:lnTo>
                  <a:cubicBezTo>
                    <a:pt x="23640" y="25154"/>
                    <a:pt x="874" y="30116"/>
                    <a:pt x="182" y="7657"/>
                  </a:cubicBezTo>
                  <a:lnTo>
                    <a:pt x="0" y="0"/>
                  </a:lnTo>
                  <a:close/>
                </a:path>
              </a:pathLst>
            </a:custGeom>
            <a:solidFill>
              <a:srgbClr val="000001"/>
            </a:solidFill>
            <a:ln w="7062" cap="flat">
              <a:noFill/>
              <a:prstDash val="solid"/>
              <a:miter/>
            </a:ln>
          </p:spPr>
          <p:txBody>
            <a:bodyPr rtlCol="0" anchor="ctr"/>
            <a:lstStyle/>
            <a:p>
              <a:endParaRPr lang="en-GB" dirty="0">
                <a:latin typeface="Euclid Circular A" panose="020B0304000000000000" pitchFamily="34" charset="0"/>
              </a:endParaRPr>
            </a:p>
          </p:txBody>
        </p:sp>
      </p:grpSp>
      <p:pic>
        <p:nvPicPr>
          <p:cNvPr id="3" name="Picture 2">
            <a:extLst>
              <a:ext uri="{FF2B5EF4-FFF2-40B4-BE49-F238E27FC236}">
                <a16:creationId xmlns:a16="http://schemas.microsoft.com/office/drawing/2014/main" id="{9D97A2CB-CCCB-4FCE-8FDB-450848BEA21B}"/>
              </a:ext>
            </a:extLst>
          </p:cNvPr>
          <p:cNvPicPr>
            <a:picLocks noChangeAspect="1"/>
          </p:cNvPicPr>
          <p:nvPr/>
        </p:nvPicPr>
        <p:blipFill rotWithShape="1">
          <a:blip r:embed="rId3"/>
          <a:srcRect l="39320" t="26845" r="39084" b="6210"/>
          <a:stretch/>
        </p:blipFill>
        <p:spPr>
          <a:xfrm>
            <a:off x="369183" y="944967"/>
            <a:ext cx="2632948" cy="4421081"/>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CBBF23E0-8EE4-4412-9A3C-94AA2A3C5E8A}"/>
              </a:ext>
            </a:extLst>
          </p:cNvPr>
          <p:cNvPicPr>
            <a:picLocks noChangeAspect="1"/>
          </p:cNvPicPr>
          <p:nvPr/>
        </p:nvPicPr>
        <p:blipFill rotWithShape="1">
          <a:blip r:embed="rId4"/>
          <a:srcRect l="26213" t="30822" r="28131" b="9633"/>
          <a:stretch/>
        </p:blipFill>
        <p:spPr>
          <a:xfrm>
            <a:off x="3198877" y="1433652"/>
            <a:ext cx="5566300" cy="393239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91CE6F3-B177-4251-BFBB-372BDD061A69}"/>
              </a:ext>
            </a:extLst>
          </p:cNvPr>
          <p:cNvPicPr>
            <a:picLocks noChangeAspect="1"/>
          </p:cNvPicPr>
          <p:nvPr/>
        </p:nvPicPr>
        <p:blipFill rotWithShape="1">
          <a:blip r:embed="rId5"/>
          <a:srcRect l="3254" t="4275"/>
          <a:stretch/>
        </p:blipFill>
        <p:spPr>
          <a:xfrm>
            <a:off x="5468983" y="3141002"/>
            <a:ext cx="6418216" cy="3439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361509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E18BC1-462D-4772-A9AB-99A7B31F9C7A}"/>
              </a:ext>
            </a:extLst>
          </p:cNvPr>
          <p:cNvPicPr>
            <a:picLocks noChangeAspect="1"/>
          </p:cNvPicPr>
          <p:nvPr/>
        </p:nvPicPr>
        <p:blipFill rotWithShape="1">
          <a:blip r:embed="rId2"/>
          <a:srcRect l="42786" t="45022" r="42714" b="28077"/>
          <a:stretch/>
        </p:blipFill>
        <p:spPr>
          <a:xfrm>
            <a:off x="2856413" y="2636906"/>
            <a:ext cx="1767840" cy="1776550"/>
          </a:xfrm>
          <a:prstGeom prst="rect">
            <a:avLst/>
          </a:prstGeom>
        </p:spPr>
      </p:pic>
      <p:sp>
        <p:nvSpPr>
          <p:cNvPr id="4" name="Title 1">
            <a:extLst>
              <a:ext uri="{FF2B5EF4-FFF2-40B4-BE49-F238E27FC236}">
                <a16:creationId xmlns:a16="http://schemas.microsoft.com/office/drawing/2014/main" id="{15A1D49C-4D5A-418A-AFD0-5E9E16342D11}"/>
              </a:ext>
            </a:extLst>
          </p:cNvPr>
          <p:cNvSpPr txBox="1">
            <a:spLocks/>
          </p:cNvSpPr>
          <p:nvPr/>
        </p:nvSpPr>
        <p:spPr>
          <a:xfrm>
            <a:off x="2155373" y="4587904"/>
            <a:ext cx="3169919"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GB" sz="2400" dirty="0"/>
              <a:t>ClickView - </a:t>
            </a:r>
            <a:r>
              <a:rPr lang="en-GB" sz="2400" dirty="0" err="1"/>
              <a:t>Wakelet</a:t>
            </a:r>
            <a:r>
              <a:rPr lang="en-GB" sz="2400" dirty="0"/>
              <a:t> List</a:t>
            </a:r>
          </a:p>
        </p:txBody>
      </p:sp>
      <p:pic>
        <p:nvPicPr>
          <p:cNvPr id="5" name="Picture 4">
            <a:extLst>
              <a:ext uri="{FF2B5EF4-FFF2-40B4-BE49-F238E27FC236}">
                <a16:creationId xmlns:a16="http://schemas.microsoft.com/office/drawing/2014/main" id="{0778C966-03C9-46D9-9C1A-D5AF70FEBB15}"/>
              </a:ext>
            </a:extLst>
          </p:cNvPr>
          <p:cNvPicPr>
            <a:picLocks noChangeAspect="1"/>
          </p:cNvPicPr>
          <p:nvPr/>
        </p:nvPicPr>
        <p:blipFill rotWithShape="1">
          <a:blip r:embed="rId3"/>
          <a:srcRect l="42643" t="42384" r="42357" b="30715"/>
          <a:stretch/>
        </p:blipFill>
        <p:spPr>
          <a:xfrm>
            <a:off x="7437124" y="2636906"/>
            <a:ext cx="1828800" cy="1776550"/>
          </a:xfrm>
          <a:prstGeom prst="rect">
            <a:avLst/>
          </a:prstGeom>
        </p:spPr>
      </p:pic>
      <p:sp>
        <p:nvSpPr>
          <p:cNvPr id="6" name="Title 1">
            <a:extLst>
              <a:ext uri="{FF2B5EF4-FFF2-40B4-BE49-F238E27FC236}">
                <a16:creationId xmlns:a16="http://schemas.microsoft.com/office/drawing/2014/main" id="{87850B6D-8269-4B2F-BE4E-2B0F98D78018}"/>
              </a:ext>
            </a:extLst>
          </p:cNvPr>
          <p:cNvSpPr txBox="1">
            <a:spLocks/>
          </p:cNvSpPr>
          <p:nvPr/>
        </p:nvSpPr>
        <p:spPr>
          <a:xfrm>
            <a:off x="7147564" y="4587904"/>
            <a:ext cx="2407919"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GB" sz="2400" dirty="0"/>
              <a:t>BLC - </a:t>
            </a:r>
            <a:r>
              <a:rPr lang="en-GB" sz="2400" dirty="0" err="1"/>
              <a:t>Wakelet</a:t>
            </a:r>
            <a:r>
              <a:rPr lang="en-GB" sz="2400" dirty="0"/>
              <a:t> List</a:t>
            </a:r>
          </a:p>
        </p:txBody>
      </p:sp>
      <p:sp>
        <p:nvSpPr>
          <p:cNvPr id="7" name="Title 1">
            <a:extLst>
              <a:ext uri="{FF2B5EF4-FFF2-40B4-BE49-F238E27FC236}">
                <a16:creationId xmlns:a16="http://schemas.microsoft.com/office/drawing/2014/main" id="{AEEFD2E9-0A58-4B5B-9871-DE105476F97A}"/>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GB" dirty="0"/>
              <a:t>QR Codes and Demonstration</a:t>
            </a:r>
          </a:p>
        </p:txBody>
      </p:sp>
    </p:spTree>
    <p:extLst>
      <p:ext uri="{BB962C8B-B14F-4D97-AF65-F5344CB8AC3E}">
        <p14:creationId xmlns:p14="http://schemas.microsoft.com/office/powerpoint/2010/main" val="414408437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0EDB736-1FEF-4E54-B989-E17327EC115A}"/>
              </a:ext>
            </a:extLst>
          </p:cNvPr>
          <p:cNvSpPr>
            <a:spLocks noGrp="1"/>
          </p:cNvSpPr>
          <p:nvPr>
            <p:ph type="title"/>
          </p:nvPr>
        </p:nvSpPr>
        <p:spPr>
          <a:xfrm>
            <a:off x="597788" y="3467099"/>
            <a:ext cx="2497837" cy="580787"/>
          </a:xfrm>
        </p:spPr>
        <p:txBody>
          <a:bodyPr/>
          <a:lstStyle/>
          <a:p>
            <a:r>
              <a:rPr lang="en-GB" dirty="0"/>
              <a:t>Questions?</a:t>
            </a:r>
          </a:p>
        </p:txBody>
      </p:sp>
      <p:pic>
        <p:nvPicPr>
          <p:cNvPr id="7" name="Picture Placeholder 6" descr="A picture containing person, child, boy, little&#10;&#10;Description automatically generated">
            <a:extLst>
              <a:ext uri="{FF2B5EF4-FFF2-40B4-BE49-F238E27FC236}">
                <a16:creationId xmlns:a16="http://schemas.microsoft.com/office/drawing/2014/main" id="{23120F49-6927-4ED3-A161-CEEB28DF45A4}"/>
              </a:ext>
            </a:extLst>
          </p:cNvPr>
          <p:cNvPicPr>
            <a:picLocks noGrp="1" noChangeAspect="1"/>
          </p:cNvPicPr>
          <p:nvPr>
            <p:ph type="pic" sz="quarter" idx="13"/>
          </p:nvPr>
        </p:nvPicPr>
        <p:blipFill>
          <a:blip r:embed="rId2"/>
          <a:srcRect l="7813" r="7813"/>
          <a:stretch>
            <a:fillRect/>
          </a:stretch>
        </p:blipFill>
        <p:spPr/>
      </p:pic>
      <p:grpSp>
        <p:nvGrpSpPr>
          <p:cNvPr id="25" name="Group 24">
            <a:extLst>
              <a:ext uri="{FF2B5EF4-FFF2-40B4-BE49-F238E27FC236}">
                <a16:creationId xmlns:a16="http://schemas.microsoft.com/office/drawing/2014/main" id="{66D0B043-7DF5-4CBC-9493-0AB451468FA0}"/>
              </a:ext>
            </a:extLst>
          </p:cNvPr>
          <p:cNvGrpSpPr/>
          <p:nvPr/>
        </p:nvGrpSpPr>
        <p:grpSpPr>
          <a:xfrm>
            <a:off x="3609969" y="3151844"/>
            <a:ext cx="2516074" cy="3735184"/>
            <a:chOff x="3425014" y="3489168"/>
            <a:chExt cx="2445862" cy="3630953"/>
          </a:xfrm>
          <a:solidFill>
            <a:schemeClr val="tx1"/>
          </a:solidFill>
        </p:grpSpPr>
        <p:sp>
          <p:nvSpPr>
            <p:cNvPr id="26" name="Freeform: Shape 25">
              <a:extLst>
                <a:ext uri="{FF2B5EF4-FFF2-40B4-BE49-F238E27FC236}">
                  <a16:creationId xmlns:a16="http://schemas.microsoft.com/office/drawing/2014/main" id="{DB865F34-D7FA-4384-AFAC-D59AF3015F97}"/>
                </a:ext>
              </a:extLst>
            </p:cNvPr>
            <p:cNvSpPr/>
            <p:nvPr/>
          </p:nvSpPr>
          <p:spPr bwMode="auto">
            <a:xfrm>
              <a:off x="3425014" y="3489168"/>
              <a:ext cx="2445862" cy="3630953"/>
            </a:xfrm>
            <a:custGeom>
              <a:avLst/>
              <a:gdLst>
                <a:gd name="connsiteX0" fmla="*/ 1202595 w 2445862"/>
                <a:gd name="connsiteY0" fmla="*/ 9 h 3630953"/>
                <a:gd name="connsiteX1" fmla="*/ 1232361 w 2445862"/>
                <a:gd name="connsiteY1" fmla="*/ 10977 h 3630953"/>
                <a:gd name="connsiteX2" fmla="*/ 1271223 w 2445862"/>
                <a:gd name="connsiteY2" fmla="*/ 96892 h 3630953"/>
                <a:gd name="connsiteX3" fmla="*/ 1281415 w 2445862"/>
                <a:gd name="connsiteY3" fmla="*/ 252816 h 3630953"/>
                <a:gd name="connsiteX4" fmla="*/ 1301989 w 2445862"/>
                <a:gd name="connsiteY4" fmla="*/ 536280 h 3630953"/>
                <a:gd name="connsiteX5" fmla="*/ 1433053 w 2445862"/>
                <a:gd name="connsiteY5" fmla="*/ 222813 h 3630953"/>
                <a:gd name="connsiteX6" fmla="*/ 1599455 w 2445862"/>
                <a:gd name="connsiteY6" fmla="*/ 26693 h 3630953"/>
                <a:gd name="connsiteX7" fmla="*/ 1651271 w 2445862"/>
                <a:gd name="connsiteY7" fmla="*/ 135373 h 3630953"/>
                <a:gd name="connsiteX8" fmla="*/ 1611647 w 2445862"/>
                <a:gd name="connsiteY8" fmla="*/ 308347 h 3630953"/>
                <a:gd name="connsiteX9" fmla="*/ 1541352 w 2445862"/>
                <a:gd name="connsiteY9" fmla="*/ 503991 h 3630953"/>
                <a:gd name="connsiteX10" fmla="*/ 1527065 w 2445862"/>
                <a:gd name="connsiteY10" fmla="*/ 656676 h 3630953"/>
                <a:gd name="connsiteX11" fmla="*/ 1773477 w 2445862"/>
                <a:gd name="connsiteY11" fmla="*/ 624482 h 3630953"/>
                <a:gd name="connsiteX12" fmla="*/ 1907874 w 2445862"/>
                <a:gd name="connsiteY12" fmla="*/ 765833 h 3630953"/>
                <a:gd name="connsiteX13" fmla="*/ 1723947 w 2445862"/>
                <a:gd name="connsiteY13" fmla="*/ 856892 h 3630953"/>
                <a:gd name="connsiteX14" fmla="*/ 1602979 w 2445862"/>
                <a:gd name="connsiteY14" fmla="*/ 888991 h 3630953"/>
                <a:gd name="connsiteX15" fmla="*/ 1522302 w 2445862"/>
                <a:gd name="connsiteY15" fmla="*/ 922138 h 3630953"/>
                <a:gd name="connsiteX16" fmla="*/ 1474677 w 2445862"/>
                <a:gd name="connsiteY16" fmla="*/ 1002148 h 3630953"/>
                <a:gd name="connsiteX17" fmla="*/ 1443150 w 2445862"/>
                <a:gd name="connsiteY17" fmla="*/ 1110924 h 3630953"/>
                <a:gd name="connsiteX18" fmla="*/ 1422195 w 2445862"/>
                <a:gd name="connsiteY18" fmla="*/ 1412199 h 3630953"/>
                <a:gd name="connsiteX19" fmla="*/ 1428386 w 2445862"/>
                <a:gd name="connsiteY19" fmla="*/ 2136576 h 3630953"/>
                <a:gd name="connsiteX20" fmla="*/ 1434768 w 2445862"/>
                <a:gd name="connsiteY20" fmla="*/ 2488334 h 3630953"/>
                <a:gd name="connsiteX21" fmla="*/ 1600598 w 2445862"/>
                <a:gd name="connsiteY21" fmla="*/ 2505098 h 3630953"/>
                <a:gd name="connsiteX22" fmla="*/ 1538114 w 2445862"/>
                <a:gd name="connsiteY22" fmla="*/ 2165056 h 3630953"/>
                <a:gd name="connsiteX23" fmla="*/ 1553544 w 2445862"/>
                <a:gd name="connsiteY23" fmla="*/ 2032563 h 3630953"/>
                <a:gd name="connsiteX24" fmla="*/ 1658700 w 2445862"/>
                <a:gd name="connsiteY24" fmla="*/ 2018275 h 3630953"/>
                <a:gd name="connsiteX25" fmla="*/ 1735948 w 2445862"/>
                <a:gd name="connsiteY25" fmla="*/ 2163246 h 3630953"/>
                <a:gd name="connsiteX26" fmla="*/ 1795003 w 2445862"/>
                <a:gd name="connsiteY26" fmla="*/ 2369367 h 3630953"/>
                <a:gd name="connsiteX27" fmla="*/ 1817196 w 2445862"/>
                <a:gd name="connsiteY27" fmla="*/ 2419278 h 3630953"/>
                <a:gd name="connsiteX28" fmla="*/ 1819959 w 2445862"/>
                <a:gd name="connsiteY28" fmla="*/ 2424040 h 3630953"/>
                <a:gd name="connsiteX29" fmla="*/ 1822721 w 2445862"/>
                <a:gd name="connsiteY29" fmla="*/ 2417944 h 3630953"/>
                <a:gd name="connsiteX30" fmla="*/ 1850153 w 2445862"/>
                <a:gd name="connsiteY30" fmla="*/ 2288500 h 3630953"/>
                <a:gd name="connsiteX31" fmla="*/ 1886824 w 2445862"/>
                <a:gd name="connsiteY31" fmla="*/ 2088379 h 3630953"/>
                <a:gd name="connsiteX32" fmla="*/ 1961119 w 2445862"/>
                <a:gd name="connsiteY32" fmla="*/ 1977603 h 3630953"/>
                <a:gd name="connsiteX33" fmla="*/ 2013888 w 2445862"/>
                <a:gd name="connsiteY33" fmla="*/ 1994272 h 3630953"/>
                <a:gd name="connsiteX34" fmla="*/ 2043701 w 2445862"/>
                <a:gd name="connsiteY34" fmla="*/ 2179915 h 3630953"/>
                <a:gd name="connsiteX35" fmla="*/ 2047701 w 2445862"/>
                <a:gd name="connsiteY35" fmla="*/ 2386893 h 3630953"/>
                <a:gd name="connsiteX36" fmla="*/ 2048082 w 2445862"/>
                <a:gd name="connsiteY36" fmla="*/ 2427279 h 3630953"/>
                <a:gd name="connsiteX37" fmla="*/ 2048368 w 2445862"/>
                <a:gd name="connsiteY37" fmla="*/ 2426898 h 3630953"/>
                <a:gd name="connsiteX38" fmla="*/ 2187147 w 2445862"/>
                <a:gd name="connsiteY38" fmla="*/ 2082855 h 3630953"/>
                <a:gd name="connsiteX39" fmla="*/ 2272110 w 2445862"/>
                <a:gd name="connsiteY39" fmla="*/ 2080473 h 3630953"/>
                <a:gd name="connsiteX40" fmla="*/ 2259061 w 2445862"/>
                <a:gd name="connsiteY40" fmla="*/ 2379463 h 3630953"/>
                <a:gd name="connsiteX41" fmla="*/ 2357169 w 2445862"/>
                <a:gd name="connsiteY41" fmla="*/ 2301168 h 3630953"/>
                <a:gd name="connsiteX42" fmla="*/ 2445751 w 2445862"/>
                <a:gd name="connsiteY42" fmla="*/ 2327743 h 3630953"/>
                <a:gd name="connsiteX43" fmla="*/ 2338024 w 2445862"/>
                <a:gd name="connsiteY43" fmla="*/ 2566153 h 3630953"/>
                <a:gd name="connsiteX44" fmla="*/ 2249631 w 2445862"/>
                <a:gd name="connsiteY44" fmla="*/ 2718553 h 3630953"/>
                <a:gd name="connsiteX45" fmla="*/ 2222580 w 2445862"/>
                <a:gd name="connsiteY45" fmla="*/ 2826471 h 3630953"/>
                <a:gd name="connsiteX46" fmla="*/ 2214008 w 2445862"/>
                <a:gd name="connsiteY46" fmla="*/ 3087552 h 3630953"/>
                <a:gd name="connsiteX47" fmla="*/ 2167141 w 2445862"/>
                <a:gd name="connsiteY47" fmla="*/ 3508874 h 3630953"/>
                <a:gd name="connsiteX48" fmla="*/ 2160701 w 2445862"/>
                <a:gd name="connsiteY48" fmla="*/ 3630953 h 3630953"/>
                <a:gd name="connsiteX49" fmla="*/ 2105483 w 2445862"/>
                <a:gd name="connsiteY49" fmla="*/ 3630953 h 3630953"/>
                <a:gd name="connsiteX50" fmla="*/ 2105018 w 2445862"/>
                <a:gd name="connsiteY50" fmla="*/ 3609296 h 3630953"/>
                <a:gd name="connsiteX51" fmla="*/ 2115710 w 2445862"/>
                <a:gd name="connsiteY51" fmla="*/ 3488364 h 3630953"/>
                <a:gd name="connsiteX52" fmla="*/ 2156477 w 2445862"/>
                <a:gd name="connsiteY52" fmla="*/ 3188612 h 3630953"/>
                <a:gd name="connsiteX53" fmla="*/ 2166764 w 2445862"/>
                <a:gd name="connsiteY53" fmla="*/ 2887051 h 3630953"/>
                <a:gd name="connsiteX54" fmla="*/ 2181718 w 2445862"/>
                <a:gd name="connsiteY54" fmla="*/ 2759796 h 3630953"/>
                <a:gd name="connsiteX55" fmla="*/ 2231248 w 2445862"/>
                <a:gd name="connsiteY55" fmla="*/ 2659594 h 3630953"/>
                <a:gd name="connsiteX56" fmla="*/ 2349454 w 2445862"/>
                <a:gd name="connsiteY56" fmla="*/ 2458521 h 3630953"/>
                <a:gd name="connsiteX57" fmla="*/ 2371647 w 2445862"/>
                <a:gd name="connsiteY57" fmla="*/ 2347840 h 3630953"/>
                <a:gd name="connsiteX58" fmla="*/ 2218485 w 2445862"/>
                <a:gd name="connsiteY58" fmla="*/ 2502336 h 3630953"/>
                <a:gd name="connsiteX59" fmla="*/ 2176099 w 2445862"/>
                <a:gd name="connsiteY59" fmla="*/ 2487858 h 3630953"/>
                <a:gd name="connsiteX60" fmla="*/ 2232201 w 2445862"/>
                <a:gd name="connsiteY60" fmla="*/ 2194202 h 3630953"/>
                <a:gd name="connsiteX61" fmla="*/ 2222771 w 2445862"/>
                <a:gd name="connsiteY61" fmla="*/ 2113049 h 3630953"/>
                <a:gd name="connsiteX62" fmla="*/ 2145809 w 2445862"/>
                <a:gd name="connsiteY62" fmla="*/ 2323361 h 3630953"/>
                <a:gd name="connsiteX63" fmla="*/ 2047416 w 2445862"/>
                <a:gd name="connsiteY63" fmla="*/ 2485572 h 3630953"/>
                <a:gd name="connsiteX64" fmla="*/ 1995028 w 2445862"/>
                <a:gd name="connsiteY64" fmla="*/ 2449472 h 3630953"/>
                <a:gd name="connsiteX65" fmla="*/ 1989694 w 2445862"/>
                <a:gd name="connsiteY65" fmla="*/ 2190773 h 3630953"/>
                <a:gd name="connsiteX66" fmla="*/ 1956071 w 2445862"/>
                <a:gd name="connsiteY66" fmla="*/ 2031896 h 3630953"/>
                <a:gd name="connsiteX67" fmla="*/ 1946260 w 2445862"/>
                <a:gd name="connsiteY67" fmla="*/ 2057328 h 3630953"/>
                <a:gd name="connsiteX68" fmla="*/ 1907017 w 2445862"/>
                <a:gd name="connsiteY68" fmla="*/ 2249066 h 3630953"/>
                <a:gd name="connsiteX69" fmla="*/ 1868822 w 2445862"/>
                <a:gd name="connsiteY69" fmla="*/ 2428422 h 3630953"/>
                <a:gd name="connsiteX70" fmla="*/ 1778715 w 2445862"/>
                <a:gd name="connsiteY70" fmla="*/ 2476713 h 3630953"/>
                <a:gd name="connsiteX71" fmla="*/ 1689276 w 2445862"/>
                <a:gd name="connsiteY71" fmla="*/ 2212300 h 3630953"/>
                <a:gd name="connsiteX72" fmla="*/ 1639936 w 2445862"/>
                <a:gd name="connsiteY72" fmla="*/ 2090094 h 3630953"/>
                <a:gd name="connsiteX73" fmla="*/ 1586025 w 2445862"/>
                <a:gd name="connsiteY73" fmla="*/ 2067901 h 3630953"/>
                <a:gd name="connsiteX74" fmla="*/ 1631078 w 2445862"/>
                <a:gd name="connsiteY74" fmla="*/ 2299834 h 3630953"/>
                <a:gd name="connsiteX75" fmla="*/ 1640127 w 2445862"/>
                <a:gd name="connsiteY75" fmla="*/ 2543484 h 3630953"/>
                <a:gd name="connsiteX76" fmla="*/ 1600026 w 2445862"/>
                <a:gd name="connsiteY76" fmla="*/ 2570630 h 3630953"/>
                <a:gd name="connsiteX77" fmla="*/ 1420480 w 2445862"/>
                <a:gd name="connsiteY77" fmla="*/ 2546627 h 3630953"/>
                <a:gd name="connsiteX78" fmla="*/ 1343899 w 2445862"/>
                <a:gd name="connsiteY78" fmla="*/ 2578536 h 3630953"/>
                <a:gd name="connsiteX79" fmla="*/ 1376951 w 2445862"/>
                <a:gd name="connsiteY79" fmla="*/ 2646259 h 3630953"/>
                <a:gd name="connsiteX80" fmla="*/ 1576976 w 2445862"/>
                <a:gd name="connsiteY80" fmla="*/ 2688835 h 3630953"/>
                <a:gd name="connsiteX81" fmla="*/ 1709183 w 2445862"/>
                <a:gd name="connsiteY81" fmla="*/ 2762845 h 3630953"/>
                <a:gd name="connsiteX82" fmla="*/ 1796051 w 2445862"/>
                <a:gd name="connsiteY82" fmla="*/ 3249858 h 3630953"/>
                <a:gd name="connsiteX83" fmla="*/ 1787574 w 2445862"/>
                <a:gd name="connsiteY83" fmla="*/ 3512938 h 3630953"/>
                <a:gd name="connsiteX84" fmla="*/ 1776108 w 2445862"/>
                <a:gd name="connsiteY84" fmla="*/ 3621654 h 3630953"/>
                <a:gd name="connsiteX85" fmla="*/ 1774986 w 2445862"/>
                <a:gd name="connsiteY85" fmla="*/ 3630953 h 3630953"/>
                <a:gd name="connsiteX86" fmla="*/ 1736432 w 2445862"/>
                <a:gd name="connsiteY86" fmla="*/ 3630953 h 3630953"/>
                <a:gd name="connsiteX87" fmla="*/ 1737735 w 2445862"/>
                <a:gd name="connsiteY87" fmla="*/ 3619035 h 3630953"/>
                <a:gd name="connsiteX88" fmla="*/ 1745759 w 2445862"/>
                <a:gd name="connsiteY88" fmla="*/ 3507700 h 3630953"/>
                <a:gd name="connsiteX89" fmla="*/ 1752903 w 2445862"/>
                <a:gd name="connsiteY89" fmla="*/ 3207567 h 3630953"/>
                <a:gd name="connsiteX90" fmla="*/ 1722708 w 2445862"/>
                <a:gd name="connsiteY90" fmla="*/ 2906005 h 3630953"/>
                <a:gd name="connsiteX91" fmla="*/ 1666701 w 2445862"/>
                <a:gd name="connsiteY91" fmla="*/ 2797420 h 3630953"/>
                <a:gd name="connsiteX92" fmla="*/ 1611171 w 2445862"/>
                <a:gd name="connsiteY92" fmla="*/ 2763607 h 3630953"/>
                <a:gd name="connsiteX93" fmla="*/ 1498109 w 2445862"/>
                <a:gd name="connsiteY93" fmla="*/ 2724554 h 3630953"/>
                <a:gd name="connsiteX94" fmla="*/ 1438959 w 2445862"/>
                <a:gd name="connsiteY94" fmla="*/ 2718553 h 3630953"/>
                <a:gd name="connsiteX95" fmla="*/ 1446102 w 2445862"/>
                <a:gd name="connsiteY95" fmla="*/ 3112221 h 3630953"/>
                <a:gd name="connsiteX96" fmla="*/ 1452627 w 2445862"/>
                <a:gd name="connsiteY96" fmla="*/ 3421177 h 3630953"/>
                <a:gd name="connsiteX97" fmla="*/ 1453953 w 2445862"/>
                <a:gd name="connsiteY97" fmla="*/ 3630953 h 3630953"/>
                <a:gd name="connsiteX98" fmla="*/ 1414042 w 2445862"/>
                <a:gd name="connsiteY98" fmla="*/ 3630953 h 3630953"/>
                <a:gd name="connsiteX99" fmla="*/ 1411812 w 2445862"/>
                <a:gd name="connsiteY99" fmla="*/ 3532465 h 3630953"/>
                <a:gd name="connsiteX100" fmla="*/ 1393143 w 2445862"/>
                <a:gd name="connsiteY100" fmla="*/ 2711219 h 3630953"/>
                <a:gd name="connsiteX101" fmla="*/ 1383523 w 2445862"/>
                <a:gd name="connsiteY101" fmla="*/ 2709409 h 3630953"/>
                <a:gd name="connsiteX102" fmla="*/ 1291893 w 2445862"/>
                <a:gd name="connsiteY102" fmla="*/ 2584155 h 3630953"/>
                <a:gd name="connsiteX103" fmla="*/ 1388286 w 2445862"/>
                <a:gd name="connsiteY103" fmla="*/ 2498050 h 3630953"/>
                <a:gd name="connsiteX104" fmla="*/ 1376475 w 2445862"/>
                <a:gd name="connsiteY104" fmla="*/ 1840444 h 3630953"/>
                <a:gd name="connsiteX105" fmla="*/ 1369902 w 2445862"/>
                <a:gd name="connsiteY105" fmla="*/ 1387720 h 3630953"/>
                <a:gd name="connsiteX106" fmla="*/ 1483059 w 2445862"/>
                <a:gd name="connsiteY106" fmla="*/ 898802 h 3630953"/>
                <a:gd name="connsiteX107" fmla="*/ 1543543 w 2445862"/>
                <a:gd name="connsiteY107" fmla="*/ 860607 h 3630953"/>
                <a:gd name="connsiteX108" fmla="*/ 1650699 w 2445862"/>
                <a:gd name="connsiteY108" fmla="*/ 814315 h 3630953"/>
                <a:gd name="connsiteX109" fmla="*/ 1858440 w 2445862"/>
                <a:gd name="connsiteY109" fmla="*/ 759927 h 3630953"/>
                <a:gd name="connsiteX110" fmla="*/ 1511920 w 2445862"/>
                <a:gd name="connsiteY110" fmla="*/ 715827 h 3630953"/>
                <a:gd name="connsiteX111" fmla="*/ 1483345 w 2445862"/>
                <a:gd name="connsiteY111" fmla="*/ 710874 h 3630953"/>
                <a:gd name="connsiteX112" fmla="*/ 1526874 w 2445862"/>
                <a:gd name="connsiteY112" fmla="*/ 400835 h 3630953"/>
                <a:gd name="connsiteX113" fmla="*/ 1586596 w 2445862"/>
                <a:gd name="connsiteY113" fmla="*/ 229671 h 3630953"/>
                <a:gd name="connsiteX114" fmla="*/ 1581453 w 2445862"/>
                <a:gd name="connsiteY114" fmla="*/ 92701 h 3630953"/>
                <a:gd name="connsiteX115" fmla="*/ 1526398 w 2445862"/>
                <a:gd name="connsiteY115" fmla="*/ 134325 h 3630953"/>
                <a:gd name="connsiteX116" fmla="*/ 1453151 w 2445862"/>
                <a:gd name="connsiteY116" fmla="*/ 294345 h 3630953"/>
                <a:gd name="connsiteX117" fmla="*/ 1314943 w 2445862"/>
                <a:gd name="connsiteY117" fmla="*/ 604860 h 3630953"/>
                <a:gd name="connsiteX118" fmla="*/ 1268747 w 2445862"/>
                <a:gd name="connsiteY118" fmla="*/ 617243 h 3630953"/>
                <a:gd name="connsiteX119" fmla="*/ 1228742 w 2445862"/>
                <a:gd name="connsiteY119" fmla="*/ 288154 h 3630953"/>
                <a:gd name="connsiteX120" fmla="*/ 1193976 w 2445862"/>
                <a:gd name="connsiteY120" fmla="*/ 62126 h 3630953"/>
                <a:gd name="connsiteX121" fmla="*/ 1158733 w 2445862"/>
                <a:gd name="connsiteY121" fmla="*/ 301680 h 3630953"/>
                <a:gd name="connsiteX122" fmla="*/ 1153018 w 2445862"/>
                <a:gd name="connsiteY122" fmla="*/ 583620 h 3630953"/>
                <a:gd name="connsiteX123" fmla="*/ 1105965 w 2445862"/>
                <a:gd name="connsiteY123" fmla="*/ 615147 h 3630953"/>
                <a:gd name="connsiteX124" fmla="*/ 884699 w 2445862"/>
                <a:gd name="connsiteY124" fmla="*/ 222336 h 3630953"/>
                <a:gd name="connsiteX125" fmla="*/ 917655 w 2445862"/>
                <a:gd name="connsiteY125" fmla="*/ 404931 h 3630953"/>
                <a:gd name="connsiteX126" fmla="*/ 962423 w 2445862"/>
                <a:gd name="connsiteY126" fmla="*/ 619148 h 3630953"/>
                <a:gd name="connsiteX127" fmla="*/ 911464 w 2445862"/>
                <a:gd name="connsiteY127" fmla="*/ 646104 h 3630953"/>
                <a:gd name="connsiteX128" fmla="*/ 903463 w 2445862"/>
                <a:gd name="connsiteY128" fmla="*/ 635245 h 3630953"/>
                <a:gd name="connsiteX129" fmla="*/ 728298 w 2445862"/>
                <a:gd name="connsiteY129" fmla="*/ 476463 h 3630953"/>
                <a:gd name="connsiteX130" fmla="*/ 740395 w 2445862"/>
                <a:gd name="connsiteY130" fmla="*/ 514087 h 3630953"/>
                <a:gd name="connsiteX131" fmla="*/ 826406 w 2445862"/>
                <a:gd name="connsiteY131" fmla="*/ 661820 h 3630953"/>
                <a:gd name="connsiteX132" fmla="*/ 950326 w 2445862"/>
                <a:gd name="connsiteY132" fmla="*/ 941664 h 3630953"/>
                <a:gd name="connsiteX133" fmla="*/ 990712 w 2445862"/>
                <a:gd name="connsiteY133" fmla="*/ 1261419 h 3630953"/>
                <a:gd name="connsiteX134" fmla="*/ 1004428 w 2445862"/>
                <a:gd name="connsiteY134" fmla="*/ 1687281 h 3630953"/>
                <a:gd name="connsiteX135" fmla="*/ 1120252 w 2445862"/>
                <a:gd name="connsiteY135" fmla="*/ 1764053 h 3630953"/>
                <a:gd name="connsiteX136" fmla="*/ 1107870 w 2445862"/>
                <a:gd name="connsiteY136" fmla="*/ 1801391 h 3630953"/>
                <a:gd name="connsiteX137" fmla="*/ 1007095 w 2445862"/>
                <a:gd name="connsiteY137" fmla="*/ 1853302 h 3630953"/>
                <a:gd name="connsiteX138" fmla="*/ 1009095 w 2445862"/>
                <a:gd name="connsiteY138" fmla="*/ 1985986 h 3630953"/>
                <a:gd name="connsiteX139" fmla="*/ 1019859 w 2445862"/>
                <a:gd name="connsiteY139" fmla="*/ 3054786 h 3630953"/>
                <a:gd name="connsiteX140" fmla="*/ 1019993 w 2445862"/>
                <a:gd name="connsiteY140" fmla="*/ 3561957 h 3630953"/>
                <a:gd name="connsiteX141" fmla="*/ 1015759 w 2445862"/>
                <a:gd name="connsiteY141" fmla="*/ 3630953 h 3630953"/>
                <a:gd name="connsiteX142" fmla="*/ 959854 w 2445862"/>
                <a:gd name="connsiteY142" fmla="*/ 3630953 h 3630953"/>
                <a:gd name="connsiteX143" fmla="*/ 967388 w 2445862"/>
                <a:gd name="connsiteY143" fmla="*/ 3272551 h 3630953"/>
                <a:gd name="connsiteX144" fmla="*/ 965471 w 2445862"/>
                <a:gd name="connsiteY144" fmla="*/ 2850475 h 3630953"/>
                <a:gd name="connsiteX145" fmla="*/ 953088 w 2445862"/>
                <a:gd name="connsiteY145" fmla="*/ 1860351 h 3630953"/>
                <a:gd name="connsiteX146" fmla="*/ 901558 w 2445862"/>
                <a:gd name="connsiteY146" fmla="*/ 1866161 h 3630953"/>
                <a:gd name="connsiteX147" fmla="*/ 726870 w 2445862"/>
                <a:gd name="connsiteY147" fmla="*/ 1963506 h 3630953"/>
                <a:gd name="connsiteX148" fmla="*/ 698199 w 2445862"/>
                <a:gd name="connsiteY148" fmla="*/ 2135719 h 3630953"/>
                <a:gd name="connsiteX149" fmla="*/ 674673 w 2445862"/>
                <a:gd name="connsiteY149" fmla="*/ 2431184 h 3630953"/>
                <a:gd name="connsiteX150" fmla="*/ 700109 w 2445862"/>
                <a:gd name="connsiteY150" fmla="*/ 3405382 h 3630953"/>
                <a:gd name="connsiteX151" fmla="*/ 704406 w 2445862"/>
                <a:gd name="connsiteY151" fmla="*/ 3630953 h 3630953"/>
                <a:gd name="connsiteX152" fmla="*/ 665365 w 2445862"/>
                <a:gd name="connsiteY152" fmla="*/ 3630953 h 3630953"/>
                <a:gd name="connsiteX153" fmla="*/ 653351 w 2445862"/>
                <a:gd name="connsiteY153" fmla="*/ 3388892 h 3630953"/>
                <a:gd name="connsiteX154" fmla="*/ 631143 w 2445862"/>
                <a:gd name="connsiteY154" fmla="*/ 2363366 h 3630953"/>
                <a:gd name="connsiteX155" fmla="*/ 654194 w 2445862"/>
                <a:gd name="connsiteY155" fmla="*/ 2080283 h 3630953"/>
                <a:gd name="connsiteX156" fmla="*/ 698580 w 2445862"/>
                <a:gd name="connsiteY156" fmla="*/ 1931693 h 3630953"/>
                <a:gd name="connsiteX157" fmla="*/ 854981 w 2445862"/>
                <a:gd name="connsiteY157" fmla="*/ 1828823 h 3630953"/>
                <a:gd name="connsiteX158" fmla="*/ 1060626 w 2445862"/>
                <a:gd name="connsiteY158" fmla="*/ 1780055 h 3630953"/>
                <a:gd name="connsiteX159" fmla="*/ 935277 w 2445862"/>
                <a:gd name="connsiteY159" fmla="*/ 1729096 h 3630953"/>
                <a:gd name="connsiteX160" fmla="*/ 774304 w 2445862"/>
                <a:gd name="connsiteY160" fmla="*/ 1732620 h 3630953"/>
                <a:gd name="connsiteX161" fmla="*/ 751635 w 2445862"/>
                <a:gd name="connsiteY161" fmla="*/ 1713666 h 3630953"/>
                <a:gd name="connsiteX162" fmla="*/ 819072 w 2445862"/>
                <a:gd name="connsiteY162" fmla="*/ 1419439 h 3630953"/>
                <a:gd name="connsiteX163" fmla="*/ 829359 w 2445862"/>
                <a:gd name="connsiteY163" fmla="*/ 1269706 h 3630953"/>
                <a:gd name="connsiteX164" fmla="*/ 792687 w 2445862"/>
                <a:gd name="connsiteY164" fmla="*/ 1259038 h 3630953"/>
                <a:gd name="connsiteX165" fmla="*/ 721155 w 2445862"/>
                <a:gd name="connsiteY165" fmla="*/ 1486590 h 3630953"/>
                <a:gd name="connsiteX166" fmla="*/ 618094 w 2445862"/>
                <a:gd name="connsiteY166" fmla="*/ 1665469 h 3630953"/>
                <a:gd name="connsiteX167" fmla="*/ 584757 w 2445862"/>
                <a:gd name="connsiteY167" fmla="*/ 1664898 h 3630953"/>
                <a:gd name="connsiteX168" fmla="*/ 557896 w 2445862"/>
                <a:gd name="connsiteY168" fmla="*/ 1384958 h 3630953"/>
                <a:gd name="connsiteX169" fmla="*/ 558563 w 2445862"/>
                <a:gd name="connsiteY169" fmla="*/ 1229796 h 3630953"/>
                <a:gd name="connsiteX170" fmla="*/ 527130 w 2445862"/>
                <a:gd name="connsiteY170" fmla="*/ 1123306 h 3630953"/>
                <a:gd name="connsiteX171" fmla="*/ 471885 w 2445862"/>
                <a:gd name="connsiteY171" fmla="*/ 1131021 h 3630953"/>
                <a:gd name="connsiteX172" fmla="*/ 464361 w 2445862"/>
                <a:gd name="connsiteY172" fmla="*/ 1281802 h 3630953"/>
                <a:gd name="connsiteX173" fmla="*/ 450359 w 2445862"/>
                <a:gd name="connsiteY173" fmla="*/ 1601080 h 3630953"/>
                <a:gd name="connsiteX174" fmla="*/ 412164 w 2445862"/>
                <a:gd name="connsiteY174" fmla="*/ 1626893 h 3630953"/>
                <a:gd name="connsiteX175" fmla="*/ 319200 w 2445862"/>
                <a:gd name="connsiteY175" fmla="*/ 1493067 h 3630953"/>
                <a:gd name="connsiteX176" fmla="*/ 227379 w 2445862"/>
                <a:gd name="connsiteY176" fmla="*/ 1317807 h 3630953"/>
                <a:gd name="connsiteX177" fmla="*/ 202423 w 2445862"/>
                <a:gd name="connsiteY177" fmla="*/ 1299423 h 3630953"/>
                <a:gd name="connsiteX178" fmla="*/ 206995 w 2445862"/>
                <a:gd name="connsiteY178" fmla="*/ 1351811 h 3630953"/>
                <a:gd name="connsiteX179" fmla="*/ 252334 w 2445862"/>
                <a:gd name="connsiteY179" fmla="*/ 1516784 h 3630953"/>
                <a:gd name="connsiteX180" fmla="*/ 260430 w 2445862"/>
                <a:gd name="connsiteY180" fmla="*/ 1737859 h 3630953"/>
                <a:gd name="connsiteX181" fmla="*/ 170514 w 2445862"/>
                <a:gd name="connsiteY181" fmla="*/ 1650229 h 3630953"/>
                <a:gd name="connsiteX182" fmla="*/ 52309 w 2445862"/>
                <a:gd name="connsiteY182" fmla="*/ 1505068 h 3630953"/>
                <a:gd name="connsiteX183" fmla="*/ 71835 w 2445862"/>
                <a:gd name="connsiteY183" fmla="*/ 1597270 h 3630953"/>
                <a:gd name="connsiteX184" fmla="*/ 143463 w 2445862"/>
                <a:gd name="connsiteY184" fmla="*/ 1734335 h 3630953"/>
                <a:gd name="connsiteX185" fmla="*/ 281385 w 2445862"/>
                <a:gd name="connsiteY185" fmla="*/ 1975603 h 3630953"/>
                <a:gd name="connsiteX186" fmla="*/ 298054 w 2445862"/>
                <a:gd name="connsiteY186" fmla="*/ 2305073 h 3630953"/>
                <a:gd name="connsiteX187" fmla="*/ 299673 w 2445862"/>
                <a:gd name="connsiteY187" fmla="*/ 2727221 h 3630953"/>
                <a:gd name="connsiteX188" fmla="*/ 300703 w 2445862"/>
                <a:gd name="connsiteY188" fmla="*/ 3630953 h 3630953"/>
                <a:gd name="connsiteX189" fmla="*/ 253151 w 2445862"/>
                <a:gd name="connsiteY189" fmla="*/ 3630953 h 3630953"/>
                <a:gd name="connsiteX190" fmla="*/ 250239 w 2445862"/>
                <a:gd name="connsiteY190" fmla="*/ 2945344 h 3630953"/>
                <a:gd name="connsiteX191" fmla="*/ 247286 w 2445862"/>
                <a:gd name="connsiteY191" fmla="*/ 2190392 h 3630953"/>
                <a:gd name="connsiteX192" fmla="*/ 205662 w 2445862"/>
                <a:gd name="connsiteY192" fmla="*/ 1934455 h 3630953"/>
                <a:gd name="connsiteX193" fmla="*/ 63549 w 2445862"/>
                <a:gd name="connsiteY193" fmla="*/ 1715190 h 3630953"/>
                <a:gd name="connsiteX194" fmla="*/ 13161 w 2445862"/>
                <a:gd name="connsiteY194" fmla="*/ 1482970 h 3630953"/>
                <a:gd name="connsiteX195" fmla="*/ 87933 w 2445862"/>
                <a:gd name="connsiteY195" fmla="*/ 1456110 h 3630953"/>
                <a:gd name="connsiteX196" fmla="*/ 169752 w 2445862"/>
                <a:gd name="connsiteY196" fmla="*/ 1535834 h 3630953"/>
                <a:gd name="connsiteX197" fmla="*/ 234427 w 2445862"/>
                <a:gd name="connsiteY197" fmla="*/ 1643562 h 3630953"/>
                <a:gd name="connsiteX198" fmla="*/ 237094 w 2445862"/>
                <a:gd name="connsiteY198" fmla="*/ 1648039 h 3630953"/>
                <a:gd name="connsiteX199" fmla="*/ 202328 w 2445862"/>
                <a:gd name="connsiteY199" fmla="*/ 1543168 h 3630953"/>
                <a:gd name="connsiteX200" fmla="*/ 209091 w 2445862"/>
                <a:gd name="connsiteY200" fmla="*/ 1244845 h 3630953"/>
                <a:gd name="connsiteX201" fmla="*/ 331106 w 2445862"/>
                <a:gd name="connsiteY201" fmla="*/ 1378195 h 3630953"/>
                <a:gd name="connsiteX202" fmla="*/ 386446 w 2445862"/>
                <a:gd name="connsiteY202" fmla="*/ 1501639 h 3630953"/>
                <a:gd name="connsiteX203" fmla="*/ 413402 w 2445862"/>
                <a:gd name="connsiteY203" fmla="*/ 1550502 h 3630953"/>
                <a:gd name="connsiteX204" fmla="*/ 414164 w 2445862"/>
                <a:gd name="connsiteY204" fmla="*/ 1218080 h 3630953"/>
                <a:gd name="connsiteX205" fmla="*/ 536751 w 2445862"/>
                <a:gd name="connsiteY205" fmla="*/ 1058536 h 3630953"/>
                <a:gd name="connsiteX206" fmla="*/ 610284 w 2445862"/>
                <a:gd name="connsiteY206" fmla="*/ 1287422 h 3630953"/>
                <a:gd name="connsiteX207" fmla="*/ 621999 w 2445862"/>
                <a:gd name="connsiteY207" fmla="*/ 1604986 h 3630953"/>
                <a:gd name="connsiteX208" fmla="*/ 703343 w 2445862"/>
                <a:gd name="connsiteY208" fmla="*/ 1379910 h 3630953"/>
                <a:gd name="connsiteX209" fmla="*/ 802403 w 2445862"/>
                <a:gd name="connsiteY209" fmla="*/ 1193887 h 3630953"/>
                <a:gd name="connsiteX210" fmla="*/ 877746 w 2445862"/>
                <a:gd name="connsiteY210" fmla="*/ 1365241 h 3630953"/>
                <a:gd name="connsiteX211" fmla="*/ 802879 w 2445862"/>
                <a:gd name="connsiteY211" fmla="*/ 1674232 h 3630953"/>
                <a:gd name="connsiteX212" fmla="*/ 949278 w 2445862"/>
                <a:gd name="connsiteY212" fmla="*/ 1675090 h 3630953"/>
                <a:gd name="connsiteX213" fmla="*/ 942897 w 2445862"/>
                <a:gd name="connsiteY213" fmla="*/ 1418867 h 3630953"/>
                <a:gd name="connsiteX214" fmla="*/ 902892 w 2445862"/>
                <a:gd name="connsiteY214" fmla="*/ 990718 h 3630953"/>
                <a:gd name="connsiteX215" fmla="*/ 777638 w 2445862"/>
                <a:gd name="connsiteY215" fmla="*/ 701539 h 3630953"/>
                <a:gd name="connsiteX216" fmla="*/ 674292 w 2445862"/>
                <a:gd name="connsiteY216" fmla="*/ 469701 h 3630953"/>
                <a:gd name="connsiteX217" fmla="*/ 779543 w 2445862"/>
                <a:gd name="connsiteY217" fmla="*/ 431220 h 3630953"/>
                <a:gd name="connsiteX218" fmla="*/ 896510 w 2445862"/>
                <a:gd name="connsiteY218" fmla="*/ 527232 h 3630953"/>
                <a:gd name="connsiteX219" fmla="*/ 849361 w 2445862"/>
                <a:gd name="connsiteY219" fmla="*/ 379499 h 3630953"/>
                <a:gd name="connsiteX220" fmla="*/ 863839 w 2445862"/>
                <a:gd name="connsiteY220" fmla="*/ 175759 h 3630953"/>
                <a:gd name="connsiteX221" fmla="*/ 1035099 w 2445862"/>
                <a:gd name="connsiteY221" fmla="*/ 302727 h 3630953"/>
                <a:gd name="connsiteX222" fmla="*/ 1100535 w 2445862"/>
                <a:gd name="connsiteY222" fmla="*/ 495609 h 3630953"/>
                <a:gd name="connsiteX223" fmla="*/ 1115871 w 2445862"/>
                <a:gd name="connsiteY223" fmla="*/ 192237 h 3630953"/>
                <a:gd name="connsiteX224" fmla="*/ 1202595 w 2445862"/>
                <a:gd name="connsiteY224" fmla="*/ 9 h 363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2445862" h="3630953">
                  <a:moveTo>
                    <a:pt x="1202595" y="9"/>
                  </a:moveTo>
                  <a:cubicBezTo>
                    <a:pt x="1211586" y="205"/>
                    <a:pt x="1221479" y="3595"/>
                    <a:pt x="1232361" y="10977"/>
                  </a:cubicBezTo>
                  <a:cubicBezTo>
                    <a:pt x="1258841" y="28884"/>
                    <a:pt x="1266747" y="67460"/>
                    <a:pt x="1271223" y="96892"/>
                  </a:cubicBezTo>
                  <a:cubicBezTo>
                    <a:pt x="1279034" y="148422"/>
                    <a:pt x="1280177" y="200810"/>
                    <a:pt x="1281415" y="252816"/>
                  </a:cubicBezTo>
                  <a:cubicBezTo>
                    <a:pt x="1283511" y="342161"/>
                    <a:pt x="1275795" y="447031"/>
                    <a:pt x="1301989" y="536280"/>
                  </a:cubicBezTo>
                  <a:cubicBezTo>
                    <a:pt x="1354281" y="436363"/>
                    <a:pt x="1388571" y="325587"/>
                    <a:pt x="1433053" y="222813"/>
                  </a:cubicBezTo>
                  <a:cubicBezTo>
                    <a:pt x="1455056" y="172044"/>
                    <a:pt x="1516111" y="1071"/>
                    <a:pt x="1599455" y="26693"/>
                  </a:cubicBezTo>
                  <a:cubicBezTo>
                    <a:pt x="1639746" y="38980"/>
                    <a:pt x="1651652" y="99369"/>
                    <a:pt x="1651271" y="135373"/>
                  </a:cubicBezTo>
                  <a:cubicBezTo>
                    <a:pt x="1650699" y="194714"/>
                    <a:pt x="1631649" y="253102"/>
                    <a:pt x="1611647" y="308347"/>
                  </a:cubicBezTo>
                  <a:cubicBezTo>
                    <a:pt x="1588120" y="373403"/>
                    <a:pt x="1560688" y="437411"/>
                    <a:pt x="1541352" y="503991"/>
                  </a:cubicBezTo>
                  <a:cubicBezTo>
                    <a:pt x="1527446" y="552092"/>
                    <a:pt x="1513635" y="606861"/>
                    <a:pt x="1527065" y="656676"/>
                  </a:cubicBezTo>
                  <a:cubicBezTo>
                    <a:pt x="1602789" y="627530"/>
                    <a:pt x="1695276" y="616671"/>
                    <a:pt x="1773477" y="624482"/>
                  </a:cubicBezTo>
                  <a:cubicBezTo>
                    <a:pt x="1842438" y="631340"/>
                    <a:pt x="1947022" y="674488"/>
                    <a:pt x="1907874" y="765833"/>
                  </a:cubicBezTo>
                  <a:cubicBezTo>
                    <a:pt x="1877680" y="836318"/>
                    <a:pt x="1791479" y="847558"/>
                    <a:pt x="1723947" y="856892"/>
                  </a:cubicBezTo>
                  <a:cubicBezTo>
                    <a:pt x="1678608" y="863178"/>
                    <a:pt x="1644413" y="869655"/>
                    <a:pt x="1602979" y="888991"/>
                  </a:cubicBezTo>
                  <a:cubicBezTo>
                    <a:pt x="1577357" y="900897"/>
                    <a:pt x="1546210" y="907374"/>
                    <a:pt x="1522302" y="922138"/>
                  </a:cubicBezTo>
                  <a:cubicBezTo>
                    <a:pt x="1501062" y="935187"/>
                    <a:pt x="1485060" y="980336"/>
                    <a:pt x="1474677" y="1002148"/>
                  </a:cubicBezTo>
                  <a:cubicBezTo>
                    <a:pt x="1458580" y="1036152"/>
                    <a:pt x="1449341" y="1073967"/>
                    <a:pt x="1443150" y="1110924"/>
                  </a:cubicBezTo>
                  <a:cubicBezTo>
                    <a:pt x="1426386" y="1210365"/>
                    <a:pt x="1423147" y="1311615"/>
                    <a:pt x="1422195" y="1412199"/>
                  </a:cubicBezTo>
                  <a:cubicBezTo>
                    <a:pt x="1419813" y="1653468"/>
                    <a:pt x="1424195" y="1895307"/>
                    <a:pt x="1428386" y="2136576"/>
                  </a:cubicBezTo>
                  <a:cubicBezTo>
                    <a:pt x="1430386" y="2253829"/>
                    <a:pt x="1432577" y="2371081"/>
                    <a:pt x="1434768" y="2488334"/>
                  </a:cubicBezTo>
                  <a:cubicBezTo>
                    <a:pt x="1490965" y="2481571"/>
                    <a:pt x="1552497" y="2489858"/>
                    <a:pt x="1600598" y="2505098"/>
                  </a:cubicBezTo>
                  <a:cubicBezTo>
                    <a:pt x="1619553" y="2394418"/>
                    <a:pt x="1556973" y="2270402"/>
                    <a:pt x="1538114" y="2165056"/>
                  </a:cubicBezTo>
                  <a:cubicBezTo>
                    <a:pt x="1530303" y="2121717"/>
                    <a:pt x="1524398" y="2069806"/>
                    <a:pt x="1553544" y="2032563"/>
                  </a:cubicBezTo>
                  <a:cubicBezTo>
                    <a:pt x="1580976" y="1997606"/>
                    <a:pt x="1622886" y="1989700"/>
                    <a:pt x="1658700" y="2018275"/>
                  </a:cubicBezTo>
                  <a:cubicBezTo>
                    <a:pt x="1702420" y="2053137"/>
                    <a:pt x="1720899" y="2111430"/>
                    <a:pt x="1735948" y="2163246"/>
                  </a:cubicBezTo>
                  <a:cubicBezTo>
                    <a:pt x="1755760" y="2231635"/>
                    <a:pt x="1769000" y="2302882"/>
                    <a:pt x="1795003" y="2369367"/>
                  </a:cubicBezTo>
                  <a:cubicBezTo>
                    <a:pt x="1801575" y="2386321"/>
                    <a:pt x="1808433" y="2403276"/>
                    <a:pt x="1817196" y="2419278"/>
                  </a:cubicBezTo>
                  <a:cubicBezTo>
                    <a:pt x="1818244" y="2421088"/>
                    <a:pt x="1819101" y="2422612"/>
                    <a:pt x="1819959" y="2424040"/>
                  </a:cubicBezTo>
                  <a:cubicBezTo>
                    <a:pt x="1821197" y="2421754"/>
                    <a:pt x="1822245" y="2419564"/>
                    <a:pt x="1822721" y="2417944"/>
                  </a:cubicBezTo>
                  <a:cubicBezTo>
                    <a:pt x="1836342" y="2375939"/>
                    <a:pt x="1843200" y="2332029"/>
                    <a:pt x="1850153" y="2288500"/>
                  </a:cubicBezTo>
                  <a:cubicBezTo>
                    <a:pt x="1860821" y="2221729"/>
                    <a:pt x="1869108" y="2153721"/>
                    <a:pt x="1886824" y="2088379"/>
                  </a:cubicBezTo>
                  <a:cubicBezTo>
                    <a:pt x="1897302" y="2049803"/>
                    <a:pt x="1915494" y="1988176"/>
                    <a:pt x="1961119" y="1977603"/>
                  </a:cubicBezTo>
                  <a:cubicBezTo>
                    <a:pt x="1977693" y="1973794"/>
                    <a:pt x="2004648" y="1977318"/>
                    <a:pt x="2013888" y="1994272"/>
                  </a:cubicBezTo>
                  <a:cubicBezTo>
                    <a:pt x="2040748" y="2043802"/>
                    <a:pt x="2040748" y="2124955"/>
                    <a:pt x="2043701" y="2179915"/>
                  </a:cubicBezTo>
                  <a:cubicBezTo>
                    <a:pt x="2047416" y="2248876"/>
                    <a:pt x="2046939" y="2317837"/>
                    <a:pt x="2047701" y="2386893"/>
                  </a:cubicBezTo>
                  <a:cubicBezTo>
                    <a:pt x="2047797" y="2397751"/>
                    <a:pt x="2050940" y="2416706"/>
                    <a:pt x="2048082" y="2427279"/>
                  </a:cubicBezTo>
                  <a:cubicBezTo>
                    <a:pt x="2048178" y="2427184"/>
                    <a:pt x="2048273" y="2426993"/>
                    <a:pt x="2048368" y="2426898"/>
                  </a:cubicBezTo>
                  <a:cubicBezTo>
                    <a:pt x="2115710" y="2322313"/>
                    <a:pt x="2121425" y="2187725"/>
                    <a:pt x="2187147" y="2082855"/>
                  </a:cubicBezTo>
                  <a:cubicBezTo>
                    <a:pt x="2211627" y="2043802"/>
                    <a:pt x="2258585" y="2020656"/>
                    <a:pt x="2272110" y="2080473"/>
                  </a:cubicBezTo>
                  <a:cubicBezTo>
                    <a:pt x="2295256" y="2182486"/>
                    <a:pt x="2284017" y="2281642"/>
                    <a:pt x="2259061" y="2379463"/>
                  </a:cubicBezTo>
                  <a:cubicBezTo>
                    <a:pt x="2288208" y="2348031"/>
                    <a:pt x="2320783" y="2320123"/>
                    <a:pt x="2357169" y="2301168"/>
                  </a:cubicBezTo>
                  <a:cubicBezTo>
                    <a:pt x="2390887" y="2283642"/>
                    <a:pt x="2443941" y="2274498"/>
                    <a:pt x="2445751" y="2327743"/>
                  </a:cubicBezTo>
                  <a:cubicBezTo>
                    <a:pt x="2449085" y="2413087"/>
                    <a:pt x="2376600" y="2496430"/>
                    <a:pt x="2338024" y="2566153"/>
                  </a:cubicBezTo>
                  <a:cubicBezTo>
                    <a:pt x="2309639" y="2617493"/>
                    <a:pt x="2277254" y="2666737"/>
                    <a:pt x="2249631" y="2718553"/>
                  </a:cubicBezTo>
                  <a:cubicBezTo>
                    <a:pt x="2231343" y="2752843"/>
                    <a:pt x="2225152" y="2787895"/>
                    <a:pt x="2222580" y="2826471"/>
                  </a:cubicBezTo>
                  <a:cubicBezTo>
                    <a:pt x="2216866" y="2913340"/>
                    <a:pt x="2216770" y="3000588"/>
                    <a:pt x="2214008" y="3087552"/>
                  </a:cubicBezTo>
                  <a:cubicBezTo>
                    <a:pt x="2209508" y="3229382"/>
                    <a:pt x="2180928" y="3368710"/>
                    <a:pt x="2167141" y="3508874"/>
                  </a:cubicBezTo>
                  <a:lnTo>
                    <a:pt x="2160701" y="3630953"/>
                  </a:lnTo>
                  <a:lnTo>
                    <a:pt x="2105483" y="3630953"/>
                  </a:lnTo>
                  <a:lnTo>
                    <a:pt x="2105018" y="3609296"/>
                  </a:lnTo>
                  <a:cubicBezTo>
                    <a:pt x="2106328" y="3568994"/>
                    <a:pt x="2109852" y="3528703"/>
                    <a:pt x="2115710" y="3488364"/>
                  </a:cubicBezTo>
                  <a:cubicBezTo>
                    <a:pt x="2130188" y="3388542"/>
                    <a:pt x="2149905" y="3289482"/>
                    <a:pt x="2156477" y="3188612"/>
                  </a:cubicBezTo>
                  <a:cubicBezTo>
                    <a:pt x="2163049" y="3088219"/>
                    <a:pt x="2162763" y="2987539"/>
                    <a:pt x="2166764" y="2887051"/>
                  </a:cubicBezTo>
                  <a:cubicBezTo>
                    <a:pt x="2168479" y="2844760"/>
                    <a:pt x="2169526" y="2800659"/>
                    <a:pt x="2181718" y="2759796"/>
                  </a:cubicBezTo>
                  <a:cubicBezTo>
                    <a:pt x="2192481" y="2723792"/>
                    <a:pt x="2212008" y="2691597"/>
                    <a:pt x="2231248" y="2659594"/>
                  </a:cubicBezTo>
                  <a:cubicBezTo>
                    <a:pt x="2271158" y="2593109"/>
                    <a:pt x="2311925" y="2526339"/>
                    <a:pt x="2349454" y="2458521"/>
                  </a:cubicBezTo>
                  <a:cubicBezTo>
                    <a:pt x="2355359" y="2447853"/>
                    <a:pt x="2424510" y="2320408"/>
                    <a:pt x="2371647" y="2347840"/>
                  </a:cubicBezTo>
                  <a:cubicBezTo>
                    <a:pt x="2307639" y="2381083"/>
                    <a:pt x="2259252" y="2444900"/>
                    <a:pt x="2218485" y="2502336"/>
                  </a:cubicBezTo>
                  <a:cubicBezTo>
                    <a:pt x="2203340" y="2523577"/>
                    <a:pt x="2165907" y="2518528"/>
                    <a:pt x="2176099" y="2487858"/>
                  </a:cubicBezTo>
                  <a:cubicBezTo>
                    <a:pt x="2207245" y="2394418"/>
                    <a:pt x="2239821" y="2294119"/>
                    <a:pt x="2232201" y="2194202"/>
                  </a:cubicBezTo>
                  <a:cubicBezTo>
                    <a:pt x="2231439" y="2184487"/>
                    <a:pt x="2227343" y="2137624"/>
                    <a:pt x="2222771" y="2113049"/>
                  </a:cubicBezTo>
                  <a:cubicBezTo>
                    <a:pt x="2189910" y="2179629"/>
                    <a:pt x="2171622" y="2254019"/>
                    <a:pt x="2145809" y="2323361"/>
                  </a:cubicBezTo>
                  <a:cubicBezTo>
                    <a:pt x="2126378" y="2375749"/>
                    <a:pt x="2102851" y="2459092"/>
                    <a:pt x="2047416" y="2485572"/>
                  </a:cubicBezTo>
                  <a:cubicBezTo>
                    <a:pt x="2014269" y="2501383"/>
                    <a:pt x="1995695" y="2482143"/>
                    <a:pt x="1995028" y="2449472"/>
                  </a:cubicBezTo>
                  <a:cubicBezTo>
                    <a:pt x="1993123" y="2363366"/>
                    <a:pt x="1996457" y="2276784"/>
                    <a:pt x="1989694" y="2190773"/>
                  </a:cubicBezTo>
                  <a:cubicBezTo>
                    <a:pt x="1987694" y="2165341"/>
                    <a:pt x="1985598" y="2036563"/>
                    <a:pt x="1956071" y="2031896"/>
                  </a:cubicBezTo>
                  <a:cubicBezTo>
                    <a:pt x="1960071" y="2032563"/>
                    <a:pt x="1948927" y="2049422"/>
                    <a:pt x="1946260" y="2057328"/>
                  </a:cubicBezTo>
                  <a:cubicBezTo>
                    <a:pt x="1925019" y="2119050"/>
                    <a:pt x="1917209" y="2184963"/>
                    <a:pt x="1907017" y="2249066"/>
                  </a:cubicBezTo>
                  <a:cubicBezTo>
                    <a:pt x="1897683" y="2308121"/>
                    <a:pt x="1891587" y="2372605"/>
                    <a:pt x="1868822" y="2428422"/>
                  </a:cubicBezTo>
                  <a:cubicBezTo>
                    <a:pt x="1856820" y="2457759"/>
                    <a:pt x="1809100" y="2527863"/>
                    <a:pt x="1778715" y="2476713"/>
                  </a:cubicBezTo>
                  <a:cubicBezTo>
                    <a:pt x="1730805" y="2396037"/>
                    <a:pt x="1714326" y="2301549"/>
                    <a:pt x="1689276" y="2212300"/>
                  </a:cubicBezTo>
                  <a:cubicBezTo>
                    <a:pt x="1677655" y="2170961"/>
                    <a:pt x="1665844" y="2125241"/>
                    <a:pt x="1639936" y="2090094"/>
                  </a:cubicBezTo>
                  <a:cubicBezTo>
                    <a:pt x="1631554" y="2078664"/>
                    <a:pt x="1592597" y="2037230"/>
                    <a:pt x="1586025" y="2067901"/>
                  </a:cubicBezTo>
                  <a:cubicBezTo>
                    <a:pt x="1570785" y="2139624"/>
                    <a:pt x="1614123" y="2231350"/>
                    <a:pt x="1631078" y="2299834"/>
                  </a:cubicBezTo>
                  <a:cubicBezTo>
                    <a:pt x="1650509" y="2378130"/>
                    <a:pt x="1669273" y="2465188"/>
                    <a:pt x="1640127" y="2543484"/>
                  </a:cubicBezTo>
                  <a:cubicBezTo>
                    <a:pt x="1635078" y="2557104"/>
                    <a:pt x="1617267" y="2578060"/>
                    <a:pt x="1600026" y="2570630"/>
                  </a:cubicBezTo>
                  <a:cubicBezTo>
                    <a:pt x="1545829" y="2547103"/>
                    <a:pt x="1478868" y="2540055"/>
                    <a:pt x="1420480" y="2546627"/>
                  </a:cubicBezTo>
                  <a:cubicBezTo>
                    <a:pt x="1397620" y="2549294"/>
                    <a:pt x="1355329" y="2554247"/>
                    <a:pt x="1343899" y="2578536"/>
                  </a:cubicBezTo>
                  <a:cubicBezTo>
                    <a:pt x="1329326" y="2609587"/>
                    <a:pt x="1348090" y="2635971"/>
                    <a:pt x="1376951" y="2646259"/>
                  </a:cubicBezTo>
                  <a:cubicBezTo>
                    <a:pt x="1440959" y="2669119"/>
                    <a:pt x="1516302" y="2658927"/>
                    <a:pt x="1576976" y="2688835"/>
                  </a:cubicBezTo>
                  <a:cubicBezTo>
                    <a:pt x="1621743" y="2710838"/>
                    <a:pt x="1680989" y="2717982"/>
                    <a:pt x="1709183" y="2762845"/>
                  </a:cubicBezTo>
                  <a:cubicBezTo>
                    <a:pt x="1802052" y="2910387"/>
                    <a:pt x="1801290" y="3080408"/>
                    <a:pt x="1796051" y="3249858"/>
                  </a:cubicBezTo>
                  <a:cubicBezTo>
                    <a:pt x="1793384" y="3337393"/>
                    <a:pt x="1792241" y="3425499"/>
                    <a:pt x="1787574" y="3512938"/>
                  </a:cubicBezTo>
                  <a:cubicBezTo>
                    <a:pt x="1785621" y="3549324"/>
                    <a:pt x="1781002" y="3585495"/>
                    <a:pt x="1776108" y="3621654"/>
                  </a:cubicBezTo>
                  <a:lnTo>
                    <a:pt x="1774986" y="3630953"/>
                  </a:lnTo>
                  <a:lnTo>
                    <a:pt x="1736432" y="3630953"/>
                  </a:lnTo>
                  <a:lnTo>
                    <a:pt x="1737735" y="3619035"/>
                  </a:lnTo>
                  <a:cubicBezTo>
                    <a:pt x="1742068" y="3581995"/>
                    <a:pt x="1745712" y="3544943"/>
                    <a:pt x="1745759" y="3507700"/>
                  </a:cubicBezTo>
                  <a:cubicBezTo>
                    <a:pt x="1745949" y="3407592"/>
                    <a:pt x="1752617" y="3307675"/>
                    <a:pt x="1752903" y="3207567"/>
                  </a:cubicBezTo>
                  <a:cubicBezTo>
                    <a:pt x="1753188" y="3108221"/>
                    <a:pt x="1754331" y="3001541"/>
                    <a:pt x="1722708" y="2906005"/>
                  </a:cubicBezTo>
                  <a:cubicBezTo>
                    <a:pt x="1710135" y="2868001"/>
                    <a:pt x="1689371" y="2830377"/>
                    <a:pt x="1666701" y="2797420"/>
                  </a:cubicBezTo>
                  <a:cubicBezTo>
                    <a:pt x="1651938" y="2775894"/>
                    <a:pt x="1634793" y="2772084"/>
                    <a:pt x="1611171" y="2763607"/>
                  </a:cubicBezTo>
                  <a:cubicBezTo>
                    <a:pt x="1572404" y="2749700"/>
                    <a:pt x="1539543" y="2728554"/>
                    <a:pt x="1498109" y="2724554"/>
                  </a:cubicBezTo>
                  <a:cubicBezTo>
                    <a:pt x="1478487" y="2722649"/>
                    <a:pt x="1458675" y="2720935"/>
                    <a:pt x="1438959" y="2718553"/>
                  </a:cubicBezTo>
                  <a:cubicBezTo>
                    <a:pt x="1441340" y="2849712"/>
                    <a:pt x="1443816" y="2980967"/>
                    <a:pt x="1446102" y="3112221"/>
                  </a:cubicBezTo>
                  <a:cubicBezTo>
                    <a:pt x="1447865" y="3215092"/>
                    <a:pt x="1450627" y="3318129"/>
                    <a:pt x="1452627" y="3421177"/>
                  </a:cubicBezTo>
                  <a:lnTo>
                    <a:pt x="1453953" y="3630953"/>
                  </a:lnTo>
                  <a:lnTo>
                    <a:pt x="1414042" y="3630953"/>
                  </a:lnTo>
                  <a:lnTo>
                    <a:pt x="1411812" y="3532465"/>
                  </a:lnTo>
                  <a:cubicBezTo>
                    <a:pt x="1406383" y="3258716"/>
                    <a:pt x="1399525" y="2984968"/>
                    <a:pt x="1393143" y="2711219"/>
                  </a:cubicBezTo>
                  <a:cubicBezTo>
                    <a:pt x="1389905" y="2710552"/>
                    <a:pt x="1386666" y="2710076"/>
                    <a:pt x="1383523" y="2709409"/>
                  </a:cubicBezTo>
                  <a:cubicBezTo>
                    <a:pt x="1320658" y="2695408"/>
                    <a:pt x="1266556" y="2656927"/>
                    <a:pt x="1291893" y="2584155"/>
                  </a:cubicBezTo>
                  <a:cubicBezTo>
                    <a:pt x="1307799" y="2538817"/>
                    <a:pt x="1343994" y="2511956"/>
                    <a:pt x="1388286" y="2498050"/>
                  </a:cubicBezTo>
                  <a:cubicBezTo>
                    <a:pt x="1383428" y="2278879"/>
                    <a:pt x="1379142" y="2059709"/>
                    <a:pt x="1376475" y="1840444"/>
                  </a:cubicBezTo>
                  <a:cubicBezTo>
                    <a:pt x="1374665" y="1689663"/>
                    <a:pt x="1367045" y="1538596"/>
                    <a:pt x="1369902" y="1387720"/>
                  </a:cubicBezTo>
                  <a:cubicBezTo>
                    <a:pt x="1372855" y="1229415"/>
                    <a:pt x="1373046" y="1027199"/>
                    <a:pt x="1483059" y="898802"/>
                  </a:cubicBezTo>
                  <a:cubicBezTo>
                    <a:pt x="1499919" y="879085"/>
                    <a:pt x="1519540" y="869179"/>
                    <a:pt x="1543543" y="860607"/>
                  </a:cubicBezTo>
                  <a:cubicBezTo>
                    <a:pt x="1579548" y="847843"/>
                    <a:pt x="1613742" y="822030"/>
                    <a:pt x="1650699" y="814315"/>
                  </a:cubicBezTo>
                  <a:cubicBezTo>
                    <a:pt x="1685085" y="807171"/>
                    <a:pt x="1854058" y="802695"/>
                    <a:pt x="1858440" y="759927"/>
                  </a:cubicBezTo>
                  <a:cubicBezTo>
                    <a:pt x="1871870" y="626958"/>
                    <a:pt x="1577166" y="685728"/>
                    <a:pt x="1511920" y="715827"/>
                  </a:cubicBezTo>
                  <a:cubicBezTo>
                    <a:pt x="1503443" y="719732"/>
                    <a:pt x="1487917" y="722494"/>
                    <a:pt x="1483345" y="710874"/>
                  </a:cubicBezTo>
                  <a:cubicBezTo>
                    <a:pt x="1443816" y="610575"/>
                    <a:pt x="1491251" y="495228"/>
                    <a:pt x="1526874" y="400835"/>
                  </a:cubicBezTo>
                  <a:cubicBezTo>
                    <a:pt x="1548115" y="344447"/>
                    <a:pt x="1571642" y="288154"/>
                    <a:pt x="1586596" y="229671"/>
                  </a:cubicBezTo>
                  <a:cubicBezTo>
                    <a:pt x="1597455" y="187475"/>
                    <a:pt x="1609742" y="131182"/>
                    <a:pt x="1581453" y="92701"/>
                  </a:cubicBezTo>
                  <a:cubicBezTo>
                    <a:pt x="1559736" y="63174"/>
                    <a:pt x="1536495" y="116133"/>
                    <a:pt x="1526398" y="134325"/>
                  </a:cubicBezTo>
                  <a:cubicBezTo>
                    <a:pt x="1497918" y="185665"/>
                    <a:pt x="1475249" y="239958"/>
                    <a:pt x="1453151" y="294345"/>
                  </a:cubicBezTo>
                  <a:cubicBezTo>
                    <a:pt x="1410955" y="398263"/>
                    <a:pt x="1374855" y="509420"/>
                    <a:pt x="1314943" y="604860"/>
                  </a:cubicBezTo>
                  <a:cubicBezTo>
                    <a:pt x="1307609" y="616481"/>
                    <a:pt x="1278939" y="639531"/>
                    <a:pt x="1268747" y="617243"/>
                  </a:cubicBezTo>
                  <a:cubicBezTo>
                    <a:pt x="1223122" y="517802"/>
                    <a:pt x="1231123" y="394929"/>
                    <a:pt x="1228742" y="288154"/>
                  </a:cubicBezTo>
                  <a:cubicBezTo>
                    <a:pt x="1228266" y="264913"/>
                    <a:pt x="1233123" y="84224"/>
                    <a:pt x="1193976" y="62126"/>
                  </a:cubicBezTo>
                  <a:cubicBezTo>
                    <a:pt x="1161686" y="133182"/>
                    <a:pt x="1162448" y="227575"/>
                    <a:pt x="1158733" y="301680"/>
                  </a:cubicBezTo>
                  <a:cubicBezTo>
                    <a:pt x="1154066" y="395596"/>
                    <a:pt x="1154161" y="489608"/>
                    <a:pt x="1153018" y="583620"/>
                  </a:cubicBezTo>
                  <a:cubicBezTo>
                    <a:pt x="1152828" y="600098"/>
                    <a:pt x="1122824" y="633340"/>
                    <a:pt x="1105965" y="615147"/>
                  </a:cubicBezTo>
                  <a:cubicBezTo>
                    <a:pt x="1004047" y="505134"/>
                    <a:pt x="1028145" y="291678"/>
                    <a:pt x="884699" y="222336"/>
                  </a:cubicBezTo>
                  <a:cubicBezTo>
                    <a:pt x="865077" y="266532"/>
                    <a:pt x="907654" y="372165"/>
                    <a:pt x="917655" y="404931"/>
                  </a:cubicBezTo>
                  <a:cubicBezTo>
                    <a:pt x="938229" y="472653"/>
                    <a:pt x="968900" y="547044"/>
                    <a:pt x="962423" y="619148"/>
                  </a:cubicBezTo>
                  <a:cubicBezTo>
                    <a:pt x="960518" y="640389"/>
                    <a:pt x="928990" y="669726"/>
                    <a:pt x="911464" y="646104"/>
                  </a:cubicBezTo>
                  <a:cubicBezTo>
                    <a:pt x="908797" y="642484"/>
                    <a:pt x="906130" y="638865"/>
                    <a:pt x="903463" y="635245"/>
                  </a:cubicBezTo>
                  <a:cubicBezTo>
                    <a:pt x="862601" y="581715"/>
                    <a:pt x="798879" y="496656"/>
                    <a:pt x="728298" y="476463"/>
                  </a:cubicBezTo>
                  <a:cubicBezTo>
                    <a:pt x="730965" y="489417"/>
                    <a:pt x="735061" y="501895"/>
                    <a:pt x="740395" y="514087"/>
                  </a:cubicBezTo>
                  <a:cubicBezTo>
                    <a:pt x="763827" y="567046"/>
                    <a:pt x="798307" y="611814"/>
                    <a:pt x="826406" y="661820"/>
                  </a:cubicBezTo>
                  <a:cubicBezTo>
                    <a:pt x="876507" y="750688"/>
                    <a:pt x="924132" y="842509"/>
                    <a:pt x="950326" y="941664"/>
                  </a:cubicBezTo>
                  <a:cubicBezTo>
                    <a:pt x="977853" y="1045963"/>
                    <a:pt x="984902" y="1154072"/>
                    <a:pt x="990712" y="1261419"/>
                  </a:cubicBezTo>
                  <a:cubicBezTo>
                    <a:pt x="998427" y="1403151"/>
                    <a:pt x="1001952" y="1545169"/>
                    <a:pt x="1004428" y="1687281"/>
                  </a:cubicBezTo>
                  <a:cubicBezTo>
                    <a:pt x="1050434" y="1699759"/>
                    <a:pt x="1100726" y="1720619"/>
                    <a:pt x="1120252" y="1764053"/>
                  </a:cubicBezTo>
                  <a:cubicBezTo>
                    <a:pt x="1126062" y="1777007"/>
                    <a:pt x="1118823" y="1793295"/>
                    <a:pt x="1107870" y="1801391"/>
                  </a:cubicBezTo>
                  <a:cubicBezTo>
                    <a:pt x="1077485" y="1823870"/>
                    <a:pt x="1044338" y="1844635"/>
                    <a:pt x="1007095" y="1853302"/>
                  </a:cubicBezTo>
                  <a:cubicBezTo>
                    <a:pt x="1007762" y="1897594"/>
                    <a:pt x="1008333" y="1941790"/>
                    <a:pt x="1009095" y="1985986"/>
                  </a:cubicBezTo>
                  <a:cubicBezTo>
                    <a:pt x="1015096" y="2342221"/>
                    <a:pt x="1019287" y="2698455"/>
                    <a:pt x="1019859" y="3054786"/>
                  </a:cubicBezTo>
                  <a:cubicBezTo>
                    <a:pt x="1020145" y="3222236"/>
                    <a:pt x="1025842" y="3392953"/>
                    <a:pt x="1019993" y="3561957"/>
                  </a:cubicBezTo>
                  <a:lnTo>
                    <a:pt x="1015759" y="3630953"/>
                  </a:lnTo>
                  <a:lnTo>
                    <a:pt x="959854" y="3630953"/>
                  </a:lnTo>
                  <a:lnTo>
                    <a:pt x="967388" y="3272551"/>
                  </a:lnTo>
                  <a:cubicBezTo>
                    <a:pt x="967733" y="3131796"/>
                    <a:pt x="966281" y="2991016"/>
                    <a:pt x="965471" y="2850475"/>
                  </a:cubicBezTo>
                  <a:cubicBezTo>
                    <a:pt x="963566" y="2520433"/>
                    <a:pt x="959375" y="2190392"/>
                    <a:pt x="953088" y="1860351"/>
                  </a:cubicBezTo>
                  <a:cubicBezTo>
                    <a:pt x="935848" y="1861684"/>
                    <a:pt x="918513" y="1862923"/>
                    <a:pt x="901558" y="1866161"/>
                  </a:cubicBezTo>
                  <a:cubicBezTo>
                    <a:pt x="845551" y="1876734"/>
                    <a:pt x="757350" y="1909214"/>
                    <a:pt x="726870" y="1963506"/>
                  </a:cubicBezTo>
                  <a:cubicBezTo>
                    <a:pt x="698580" y="2013798"/>
                    <a:pt x="701914" y="2079807"/>
                    <a:pt x="698199" y="2135719"/>
                  </a:cubicBezTo>
                  <a:cubicBezTo>
                    <a:pt x="691722" y="2234398"/>
                    <a:pt x="678578" y="2332219"/>
                    <a:pt x="674673" y="2431184"/>
                  </a:cubicBezTo>
                  <a:cubicBezTo>
                    <a:pt x="661814" y="2756225"/>
                    <a:pt x="687585" y="3080676"/>
                    <a:pt x="700109" y="3405382"/>
                  </a:cubicBezTo>
                  <a:lnTo>
                    <a:pt x="704406" y="3630953"/>
                  </a:lnTo>
                  <a:lnTo>
                    <a:pt x="665365" y="3630953"/>
                  </a:lnTo>
                  <a:lnTo>
                    <a:pt x="653351" y="3388892"/>
                  </a:lnTo>
                  <a:cubicBezTo>
                    <a:pt x="633251" y="3047077"/>
                    <a:pt x="609212" y="2704123"/>
                    <a:pt x="631143" y="2363366"/>
                  </a:cubicBezTo>
                  <a:cubicBezTo>
                    <a:pt x="637239" y="2268973"/>
                    <a:pt x="646288" y="2174581"/>
                    <a:pt x="654194" y="2080283"/>
                  </a:cubicBezTo>
                  <a:cubicBezTo>
                    <a:pt x="658480" y="2028467"/>
                    <a:pt x="665624" y="1974079"/>
                    <a:pt x="698580" y="1931693"/>
                  </a:cubicBezTo>
                  <a:cubicBezTo>
                    <a:pt x="736109" y="1883401"/>
                    <a:pt x="798021" y="1848540"/>
                    <a:pt x="854981" y="1828823"/>
                  </a:cubicBezTo>
                  <a:cubicBezTo>
                    <a:pt x="925371" y="1804439"/>
                    <a:pt x="995951" y="1813393"/>
                    <a:pt x="1060626" y="1780055"/>
                  </a:cubicBezTo>
                  <a:cubicBezTo>
                    <a:pt x="1030622" y="1748146"/>
                    <a:pt x="974234" y="1735859"/>
                    <a:pt x="935277" y="1729096"/>
                  </a:cubicBezTo>
                  <a:cubicBezTo>
                    <a:pt x="883746" y="1720143"/>
                    <a:pt x="824406" y="1714332"/>
                    <a:pt x="774304" y="1732620"/>
                  </a:cubicBezTo>
                  <a:cubicBezTo>
                    <a:pt x="760493" y="1737669"/>
                    <a:pt x="751444" y="1726048"/>
                    <a:pt x="751635" y="1713666"/>
                  </a:cubicBezTo>
                  <a:cubicBezTo>
                    <a:pt x="753349" y="1612986"/>
                    <a:pt x="796402" y="1516308"/>
                    <a:pt x="819072" y="1419439"/>
                  </a:cubicBezTo>
                  <a:cubicBezTo>
                    <a:pt x="830025" y="1372671"/>
                    <a:pt x="842979" y="1317331"/>
                    <a:pt x="829359" y="1269706"/>
                  </a:cubicBezTo>
                  <a:cubicBezTo>
                    <a:pt x="821548" y="1242083"/>
                    <a:pt x="808594" y="1230177"/>
                    <a:pt x="792687" y="1259038"/>
                  </a:cubicBezTo>
                  <a:cubicBezTo>
                    <a:pt x="754683" y="1328094"/>
                    <a:pt x="744205" y="1411914"/>
                    <a:pt x="721155" y="1486590"/>
                  </a:cubicBezTo>
                  <a:cubicBezTo>
                    <a:pt x="701343" y="1550693"/>
                    <a:pt x="676292" y="1625845"/>
                    <a:pt x="618094" y="1665469"/>
                  </a:cubicBezTo>
                  <a:cubicBezTo>
                    <a:pt x="609426" y="1671375"/>
                    <a:pt x="590948" y="1679185"/>
                    <a:pt x="584757" y="1664898"/>
                  </a:cubicBezTo>
                  <a:cubicBezTo>
                    <a:pt x="547323" y="1578506"/>
                    <a:pt x="554943" y="1476779"/>
                    <a:pt x="557896" y="1384958"/>
                  </a:cubicBezTo>
                  <a:cubicBezTo>
                    <a:pt x="559515" y="1333523"/>
                    <a:pt x="562659" y="1281231"/>
                    <a:pt x="558563" y="1229796"/>
                  </a:cubicBezTo>
                  <a:cubicBezTo>
                    <a:pt x="555896" y="1196554"/>
                    <a:pt x="553515" y="1147976"/>
                    <a:pt x="527130" y="1123306"/>
                  </a:cubicBezTo>
                  <a:cubicBezTo>
                    <a:pt x="501794" y="1099494"/>
                    <a:pt x="479601" y="1096636"/>
                    <a:pt x="471885" y="1131021"/>
                  </a:cubicBezTo>
                  <a:cubicBezTo>
                    <a:pt x="460932" y="1179790"/>
                    <a:pt x="463218" y="1232272"/>
                    <a:pt x="464361" y="1281802"/>
                  </a:cubicBezTo>
                  <a:cubicBezTo>
                    <a:pt x="466742" y="1386958"/>
                    <a:pt x="478648" y="1498306"/>
                    <a:pt x="450359" y="1601080"/>
                  </a:cubicBezTo>
                  <a:cubicBezTo>
                    <a:pt x="446739" y="1614130"/>
                    <a:pt x="427594" y="1634132"/>
                    <a:pt x="412164" y="1626893"/>
                  </a:cubicBezTo>
                  <a:cubicBezTo>
                    <a:pt x="362729" y="1603747"/>
                    <a:pt x="339678" y="1539644"/>
                    <a:pt x="319200" y="1493067"/>
                  </a:cubicBezTo>
                  <a:cubicBezTo>
                    <a:pt x="294435" y="1436584"/>
                    <a:pt x="272718" y="1361907"/>
                    <a:pt x="227379" y="1317807"/>
                  </a:cubicBezTo>
                  <a:cubicBezTo>
                    <a:pt x="220997" y="1311520"/>
                    <a:pt x="212043" y="1302472"/>
                    <a:pt x="202423" y="1299423"/>
                  </a:cubicBezTo>
                  <a:cubicBezTo>
                    <a:pt x="201280" y="1317045"/>
                    <a:pt x="203661" y="1334571"/>
                    <a:pt x="206995" y="1351811"/>
                  </a:cubicBezTo>
                  <a:cubicBezTo>
                    <a:pt x="217758" y="1407913"/>
                    <a:pt x="234999" y="1462492"/>
                    <a:pt x="252334" y="1516784"/>
                  </a:cubicBezTo>
                  <a:cubicBezTo>
                    <a:pt x="267003" y="1562980"/>
                    <a:pt x="344822" y="1716999"/>
                    <a:pt x="260430" y="1737859"/>
                  </a:cubicBezTo>
                  <a:cubicBezTo>
                    <a:pt x="215949" y="1748908"/>
                    <a:pt x="186897" y="1679281"/>
                    <a:pt x="170514" y="1650229"/>
                  </a:cubicBezTo>
                  <a:cubicBezTo>
                    <a:pt x="140320" y="1596794"/>
                    <a:pt x="107649" y="1535644"/>
                    <a:pt x="52309" y="1505068"/>
                  </a:cubicBezTo>
                  <a:cubicBezTo>
                    <a:pt x="45546" y="1531834"/>
                    <a:pt x="64977" y="1580125"/>
                    <a:pt x="71835" y="1597270"/>
                  </a:cubicBezTo>
                  <a:cubicBezTo>
                    <a:pt x="90885" y="1645181"/>
                    <a:pt x="114984" y="1691282"/>
                    <a:pt x="143463" y="1734335"/>
                  </a:cubicBezTo>
                  <a:cubicBezTo>
                    <a:pt x="195184" y="1812726"/>
                    <a:pt x="258049" y="1881877"/>
                    <a:pt x="281385" y="1975603"/>
                  </a:cubicBezTo>
                  <a:cubicBezTo>
                    <a:pt x="307770" y="2081426"/>
                    <a:pt x="297673" y="2197060"/>
                    <a:pt x="298054" y="2305073"/>
                  </a:cubicBezTo>
                  <a:cubicBezTo>
                    <a:pt x="298626" y="2445853"/>
                    <a:pt x="299102" y="2586537"/>
                    <a:pt x="299673" y="2727221"/>
                  </a:cubicBezTo>
                  <a:lnTo>
                    <a:pt x="300703" y="3630953"/>
                  </a:lnTo>
                  <a:lnTo>
                    <a:pt x="253151" y="3630953"/>
                  </a:lnTo>
                  <a:lnTo>
                    <a:pt x="250239" y="2945344"/>
                  </a:lnTo>
                  <a:cubicBezTo>
                    <a:pt x="249286" y="2693693"/>
                    <a:pt x="248619" y="2442043"/>
                    <a:pt x="247286" y="2190392"/>
                  </a:cubicBezTo>
                  <a:cubicBezTo>
                    <a:pt x="246810" y="2102667"/>
                    <a:pt x="246429" y="2014465"/>
                    <a:pt x="205662" y="1934455"/>
                  </a:cubicBezTo>
                  <a:cubicBezTo>
                    <a:pt x="165847" y="1856255"/>
                    <a:pt x="104982" y="1792533"/>
                    <a:pt x="63549" y="1715190"/>
                  </a:cubicBezTo>
                  <a:cubicBezTo>
                    <a:pt x="31926" y="1656135"/>
                    <a:pt x="-26082" y="1551169"/>
                    <a:pt x="13161" y="1482970"/>
                  </a:cubicBezTo>
                  <a:cubicBezTo>
                    <a:pt x="31449" y="1451252"/>
                    <a:pt x="54500" y="1436774"/>
                    <a:pt x="87933" y="1456110"/>
                  </a:cubicBezTo>
                  <a:cubicBezTo>
                    <a:pt x="121461" y="1475445"/>
                    <a:pt x="147845" y="1504116"/>
                    <a:pt x="169752" y="1535834"/>
                  </a:cubicBezTo>
                  <a:cubicBezTo>
                    <a:pt x="193660" y="1570410"/>
                    <a:pt x="212710" y="1607652"/>
                    <a:pt x="234427" y="1643562"/>
                  </a:cubicBezTo>
                  <a:cubicBezTo>
                    <a:pt x="235284" y="1644990"/>
                    <a:pt x="236237" y="1646515"/>
                    <a:pt x="237094" y="1648039"/>
                  </a:cubicBezTo>
                  <a:cubicBezTo>
                    <a:pt x="227093" y="1612415"/>
                    <a:pt x="213091" y="1577173"/>
                    <a:pt x="202328" y="1543168"/>
                  </a:cubicBezTo>
                  <a:cubicBezTo>
                    <a:pt x="186612" y="1493638"/>
                    <a:pt x="89266" y="1247989"/>
                    <a:pt x="209091" y="1244845"/>
                  </a:cubicBezTo>
                  <a:cubicBezTo>
                    <a:pt x="273194" y="1243131"/>
                    <a:pt x="309579" y="1330856"/>
                    <a:pt x="331106" y="1378195"/>
                  </a:cubicBezTo>
                  <a:cubicBezTo>
                    <a:pt x="349775" y="1419153"/>
                    <a:pt x="366158" y="1461348"/>
                    <a:pt x="386446" y="1501639"/>
                  </a:cubicBezTo>
                  <a:cubicBezTo>
                    <a:pt x="393876" y="1516403"/>
                    <a:pt x="402258" y="1535072"/>
                    <a:pt x="413402" y="1550502"/>
                  </a:cubicBezTo>
                  <a:cubicBezTo>
                    <a:pt x="429785" y="1441918"/>
                    <a:pt x="410068" y="1326474"/>
                    <a:pt x="414164" y="1218080"/>
                  </a:cubicBezTo>
                  <a:cubicBezTo>
                    <a:pt x="416640" y="1153596"/>
                    <a:pt x="437024" y="1015197"/>
                    <a:pt x="536751" y="1058536"/>
                  </a:cubicBezTo>
                  <a:cubicBezTo>
                    <a:pt x="617904" y="1093779"/>
                    <a:pt x="611331" y="1214461"/>
                    <a:pt x="610284" y="1287422"/>
                  </a:cubicBezTo>
                  <a:cubicBezTo>
                    <a:pt x="608760" y="1387911"/>
                    <a:pt x="589424" y="1506497"/>
                    <a:pt x="621999" y="1604986"/>
                  </a:cubicBezTo>
                  <a:cubicBezTo>
                    <a:pt x="672006" y="1547931"/>
                    <a:pt x="685245" y="1446490"/>
                    <a:pt x="703343" y="1379910"/>
                  </a:cubicBezTo>
                  <a:cubicBezTo>
                    <a:pt x="720012" y="1318569"/>
                    <a:pt x="737919" y="1224367"/>
                    <a:pt x="802403" y="1193887"/>
                  </a:cubicBezTo>
                  <a:cubicBezTo>
                    <a:pt x="896224" y="1149595"/>
                    <a:pt x="886699" y="1316949"/>
                    <a:pt x="877746" y="1365241"/>
                  </a:cubicBezTo>
                  <a:cubicBezTo>
                    <a:pt x="858696" y="1468016"/>
                    <a:pt x="811547" y="1569552"/>
                    <a:pt x="802879" y="1674232"/>
                  </a:cubicBezTo>
                  <a:cubicBezTo>
                    <a:pt x="849647" y="1663278"/>
                    <a:pt x="901844" y="1666612"/>
                    <a:pt x="949278" y="1675090"/>
                  </a:cubicBezTo>
                  <a:cubicBezTo>
                    <a:pt x="947469" y="1589650"/>
                    <a:pt x="945468" y="1504306"/>
                    <a:pt x="942897" y="1418867"/>
                  </a:cubicBezTo>
                  <a:cubicBezTo>
                    <a:pt x="938515" y="1276373"/>
                    <a:pt x="937467" y="1129498"/>
                    <a:pt x="902892" y="990718"/>
                  </a:cubicBezTo>
                  <a:cubicBezTo>
                    <a:pt x="878222" y="891849"/>
                    <a:pt x="835074" y="786121"/>
                    <a:pt x="777638" y="701539"/>
                  </a:cubicBezTo>
                  <a:cubicBezTo>
                    <a:pt x="738490" y="643913"/>
                    <a:pt x="660099" y="547044"/>
                    <a:pt x="674292" y="469701"/>
                  </a:cubicBezTo>
                  <a:cubicBezTo>
                    <a:pt x="684483" y="414551"/>
                    <a:pt x="737442" y="409407"/>
                    <a:pt x="779543" y="431220"/>
                  </a:cubicBezTo>
                  <a:cubicBezTo>
                    <a:pt x="823929" y="454270"/>
                    <a:pt x="862315" y="488941"/>
                    <a:pt x="896510" y="527232"/>
                  </a:cubicBezTo>
                  <a:cubicBezTo>
                    <a:pt x="882794" y="476559"/>
                    <a:pt x="861839" y="426171"/>
                    <a:pt x="849361" y="379499"/>
                  </a:cubicBezTo>
                  <a:cubicBezTo>
                    <a:pt x="832788" y="317396"/>
                    <a:pt x="807832" y="226242"/>
                    <a:pt x="863839" y="175759"/>
                  </a:cubicBezTo>
                  <a:cubicBezTo>
                    <a:pt x="928990" y="116990"/>
                    <a:pt x="1015572" y="252435"/>
                    <a:pt x="1035099" y="302727"/>
                  </a:cubicBezTo>
                  <a:cubicBezTo>
                    <a:pt x="1059102" y="364640"/>
                    <a:pt x="1071960" y="434553"/>
                    <a:pt x="1100535" y="495609"/>
                  </a:cubicBezTo>
                  <a:cubicBezTo>
                    <a:pt x="1101202" y="394263"/>
                    <a:pt x="1102821" y="292631"/>
                    <a:pt x="1115871" y="192237"/>
                  </a:cubicBezTo>
                  <a:cubicBezTo>
                    <a:pt x="1120872" y="153816"/>
                    <a:pt x="1139655" y="-1359"/>
                    <a:pt x="1202595" y="9"/>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err="1">
                <a:ln>
                  <a:noFill/>
                </a:ln>
                <a:solidFill>
                  <a:srgbClr val="FFFFFF"/>
                </a:solidFill>
                <a:effectLst/>
                <a:uLnTx/>
                <a:uFillTx/>
                <a:latin typeface="Segoe UI"/>
                <a:ea typeface="Segoe UI" pitchFamily="34" charset="0"/>
                <a:cs typeface="Segoe UI" pitchFamily="34" charset="0"/>
              </a:endParaRPr>
            </a:p>
          </p:txBody>
        </p:sp>
        <p:sp>
          <p:nvSpPr>
            <p:cNvPr id="27" name="Freeform: Shape 26">
              <a:extLst>
                <a:ext uri="{FF2B5EF4-FFF2-40B4-BE49-F238E27FC236}">
                  <a16:creationId xmlns:a16="http://schemas.microsoft.com/office/drawing/2014/main" id="{8F3F82AC-F651-41A0-A719-BB282B025D6B}"/>
                </a:ext>
              </a:extLst>
            </p:cNvPr>
            <p:cNvSpPr/>
            <p:nvPr/>
          </p:nvSpPr>
          <p:spPr bwMode="auto">
            <a:xfrm>
              <a:off x="4153312" y="3551294"/>
              <a:ext cx="1130586" cy="3568827"/>
            </a:xfrm>
            <a:custGeom>
              <a:avLst/>
              <a:gdLst>
                <a:gd name="connsiteX0" fmla="*/ 465678 w 1130586"/>
                <a:gd name="connsiteY0" fmla="*/ 0 h 3568827"/>
                <a:gd name="connsiteX1" fmla="*/ 500444 w 1130586"/>
                <a:gd name="connsiteY1" fmla="*/ 226028 h 3568827"/>
                <a:gd name="connsiteX2" fmla="*/ 540449 w 1130586"/>
                <a:gd name="connsiteY2" fmla="*/ 555117 h 3568827"/>
                <a:gd name="connsiteX3" fmla="*/ 586645 w 1130586"/>
                <a:gd name="connsiteY3" fmla="*/ 542734 h 3568827"/>
                <a:gd name="connsiteX4" fmla="*/ 724853 w 1130586"/>
                <a:gd name="connsiteY4" fmla="*/ 232219 h 3568827"/>
                <a:gd name="connsiteX5" fmla="*/ 798100 w 1130586"/>
                <a:gd name="connsiteY5" fmla="*/ 72199 h 3568827"/>
                <a:gd name="connsiteX6" fmla="*/ 853155 w 1130586"/>
                <a:gd name="connsiteY6" fmla="*/ 30575 h 3568827"/>
                <a:gd name="connsiteX7" fmla="*/ 858298 w 1130586"/>
                <a:gd name="connsiteY7" fmla="*/ 167545 h 3568827"/>
                <a:gd name="connsiteX8" fmla="*/ 798576 w 1130586"/>
                <a:gd name="connsiteY8" fmla="*/ 338709 h 3568827"/>
                <a:gd name="connsiteX9" fmla="*/ 755047 w 1130586"/>
                <a:gd name="connsiteY9" fmla="*/ 648748 h 3568827"/>
                <a:gd name="connsiteX10" fmla="*/ 783622 w 1130586"/>
                <a:gd name="connsiteY10" fmla="*/ 653701 h 3568827"/>
                <a:gd name="connsiteX11" fmla="*/ 1130142 w 1130586"/>
                <a:gd name="connsiteY11" fmla="*/ 697801 h 3568827"/>
                <a:gd name="connsiteX12" fmla="*/ 922401 w 1130586"/>
                <a:gd name="connsiteY12" fmla="*/ 752189 h 3568827"/>
                <a:gd name="connsiteX13" fmla="*/ 815245 w 1130586"/>
                <a:gd name="connsiteY13" fmla="*/ 798481 h 3568827"/>
                <a:gd name="connsiteX14" fmla="*/ 754761 w 1130586"/>
                <a:gd name="connsiteY14" fmla="*/ 836676 h 3568827"/>
                <a:gd name="connsiteX15" fmla="*/ 641604 w 1130586"/>
                <a:gd name="connsiteY15" fmla="*/ 1325594 h 3568827"/>
                <a:gd name="connsiteX16" fmla="*/ 648177 w 1130586"/>
                <a:gd name="connsiteY16" fmla="*/ 1778318 h 3568827"/>
                <a:gd name="connsiteX17" fmla="*/ 659988 w 1130586"/>
                <a:gd name="connsiteY17" fmla="*/ 2435924 h 3568827"/>
                <a:gd name="connsiteX18" fmla="*/ 563595 w 1130586"/>
                <a:gd name="connsiteY18" fmla="*/ 2522029 h 3568827"/>
                <a:gd name="connsiteX19" fmla="*/ 655225 w 1130586"/>
                <a:gd name="connsiteY19" fmla="*/ 2647283 h 3568827"/>
                <a:gd name="connsiteX20" fmla="*/ 664845 w 1130586"/>
                <a:gd name="connsiteY20" fmla="*/ 2649093 h 3568827"/>
                <a:gd name="connsiteX21" fmla="*/ 683514 w 1130586"/>
                <a:gd name="connsiteY21" fmla="*/ 3470339 h 3568827"/>
                <a:gd name="connsiteX22" fmla="*/ 685744 w 1130586"/>
                <a:gd name="connsiteY22" fmla="*/ 3568827 h 3568827"/>
                <a:gd name="connsiteX23" fmla="*/ 287461 w 1130586"/>
                <a:gd name="connsiteY23" fmla="*/ 3568827 h 3568827"/>
                <a:gd name="connsiteX24" fmla="*/ 291695 w 1130586"/>
                <a:gd name="connsiteY24" fmla="*/ 3499831 h 3568827"/>
                <a:gd name="connsiteX25" fmla="*/ 291561 w 1130586"/>
                <a:gd name="connsiteY25" fmla="*/ 2992660 h 3568827"/>
                <a:gd name="connsiteX26" fmla="*/ 280797 w 1130586"/>
                <a:gd name="connsiteY26" fmla="*/ 1923860 h 3568827"/>
                <a:gd name="connsiteX27" fmla="*/ 278797 w 1130586"/>
                <a:gd name="connsiteY27" fmla="*/ 1791176 h 3568827"/>
                <a:gd name="connsiteX28" fmla="*/ 379572 w 1130586"/>
                <a:gd name="connsiteY28" fmla="*/ 1739265 h 3568827"/>
                <a:gd name="connsiteX29" fmla="*/ 391954 w 1130586"/>
                <a:gd name="connsiteY29" fmla="*/ 1701927 h 3568827"/>
                <a:gd name="connsiteX30" fmla="*/ 276130 w 1130586"/>
                <a:gd name="connsiteY30" fmla="*/ 1625155 h 3568827"/>
                <a:gd name="connsiteX31" fmla="*/ 262414 w 1130586"/>
                <a:gd name="connsiteY31" fmla="*/ 1199293 h 3568827"/>
                <a:gd name="connsiteX32" fmla="*/ 222028 w 1130586"/>
                <a:gd name="connsiteY32" fmla="*/ 879538 h 3568827"/>
                <a:gd name="connsiteX33" fmla="*/ 98108 w 1130586"/>
                <a:gd name="connsiteY33" fmla="*/ 599694 h 3568827"/>
                <a:gd name="connsiteX34" fmla="*/ 12097 w 1130586"/>
                <a:gd name="connsiteY34" fmla="*/ 451961 h 3568827"/>
                <a:gd name="connsiteX35" fmla="*/ 0 w 1130586"/>
                <a:gd name="connsiteY35" fmla="*/ 414337 h 3568827"/>
                <a:gd name="connsiteX36" fmla="*/ 175165 w 1130586"/>
                <a:gd name="connsiteY36" fmla="*/ 573119 h 3568827"/>
                <a:gd name="connsiteX37" fmla="*/ 183166 w 1130586"/>
                <a:gd name="connsiteY37" fmla="*/ 583978 h 3568827"/>
                <a:gd name="connsiteX38" fmla="*/ 234125 w 1130586"/>
                <a:gd name="connsiteY38" fmla="*/ 557022 h 3568827"/>
                <a:gd name="connsiteX39" fmla="*/ 189357 w 1130586"/>
                <a:gd name="connsiteY39" fmla="*/ 342805 h 3568827"/>
                <a:gd name="connsiteX40" fmla="*/ 156401 w 1130586"/>
                <a:gd name="connsiteY40" fmla="*/ 160210 h 3568827"/>
                <a:gd name="connsiteX41" fmla="*/ 377667 w 1130586"/>
                <a:gd name="connsiteY41" fmla="*/ 553021 h 3568827"/>
                <a:gd name="connsiteX42" fmla="*/ 424720 w 1130586"/>
                <a:gd name="connsiteY42" fmla="*/ 521494 h 3568827"/>
                <a:gd name="connsiteX43" fmla="*/ 430435 w 1130586"/>
                <a:gd name="connsiteY43" fmla="*/ 239554 h 3568827"/>
                <a:gd name="connsiteX44" fmla="*/ 465678 w 1130586"/>
                <a:gd name="connsiteY44" fmla="*/ 0 h 356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0586" h="3568827">
                  <a:moveTo>
                    <a:pt x="465678" y="0"/>
                  </a:moveTo>
                  <a:cubicBezTo>
                    <a:pt x="504825" y="22098"/>
                    <a:pt x="499968" y="202787"/>
                    <a:pt x="500444" y="226028"/>
                  </a:cubicBezTo>
                  <a:cubicBezTo>
                    <a:pt x="502825" y="332803"/>
                    <a:pt x="494824" y="455676"/>
                    <a:pt x="540449" y="555117"/>
                  </a:cubicBezTo>
                  <a:cubicBezTo>
                    <a:pt x="550641" y="577405"/>
                    <a:pt x="579311" y="554355"/>
                    <a:pt x="586645" y="542734"/>
                  </a:cubicBezTo>
                  <a:cubicBezTo>
                    <a:pt x="646557" y="447294"/>
                    <a:pt x="682657" y="336137"/>
                    <a:pt x="724853" y="232219"/>
                  </a:cubicBezTo>
                  <a:cubicBezTo>
                    <a:pt x="746951" y="177832"/>
                    <a:pt x="769620" y="123539"/>
                    <a:pt x="798100" y="72199"/>
                  </a:cubicBezTo>
                  <a:cubicBezTo>
                    <a:pt x="808197" y="54007"/>
                    <a:pt x="831438" y="1048"/>
                    <a:pt x="853155" y="30575"/>
                  </a:cubicBezTo>
                  <a:cubicBezTo>
                    <a:pt x="881444" y="69056"/>
                    <a:pt x="869157" y="125349"/>
                    <a:pt x="858298" y="167545"/>
                  </a:cubicBezTo>
                  <a:cubicBezTo>
                    <a:pt x="843344" y="226028"/>
                    <a:pt x="819817" y="282321"/>
                    <a:pt x="798576" y="338709"/>
                  </a:cubicBezTo>
                  <a:cubicBezTo>
                    <a:pt x="762953" y="433102"/>
                    <a:pt x="715518" y="548449"/>
                    <a:pt x="755047" y="648748"/>
                  </a:cubicBezTo>
                  <a:cubicBezTo>
                    <a:pt x="759619" y="660368"/>
                    <a:pt x="775145" y="657606"/>
                    <a:pt x="783622" y="653701"/>
                  </a:cubicBezTo>
                  <a:cubicBezTo>
                    <a:pt x="848868" y="623602"/>
                    <a:pt x="1143572" y="564832"/>
                    <a:pt x="1130142" y="697801"/>
                  </a:cubicBezTo>
                  <a:cubicBezTo>
                    <a:pt x="1125760" y="740569"/>
                    <a:pt x="956787" y="745045"/>
                    <a:pt x="922401" y="752189"/>
                  </a:cubicBezTo>
                  <a:cubicBezTo>
                    <a:pt x="885444" y="759904"/>
                    <a:pt x="851250" y="785717"/>
                    <a:pt x="815245" y="798481"/>
                  </a:cubicBezTo>
                  <a:cubicBezTo>
                    <a:pt x="791242" y="807053"/>
                    <a:pt x="771621" y="816959"/>
                    <a:pt x="754761" y="836676"/>
                  </a:cubicBezTo>
                  <a:cubicBezTo>
                    <a:pt x="644748" y="965073"/>
                    <a:pt x="644557" y="1167289"/>
                    <a:pt x="641604" y="1325594"/>
                  </a:cubicBezTo>
                  <a:cubicBezTo>
                    <a:pt x="638747" y="1476470"/>
                    <a:pt x="646367" y="1627537"/>
                    <a:pt x="648177" y="1778318"/>
                  </a:cubicBezTo>
                  <a:cubicBezTo>
                    <a:pt x="650844" y="1997583"/>
                    <a:pt x="655130" y="2216753"/>
                    <a:pt x="659988" y="2435924"/>
                  </a:cubicBezTo>
                  <a:cubicBezTo>
                    <a:pt x="615696" y="2449830"/>
                    <a:pt x="579501" y="2476691"/>
                    <a:pt x="563595" y="2522029"/>
                  </a:cubicBezTo>
                  <a:cubicBezTo>
                    <a:pt x="538258" y="2594801"/>
                    <a:pt x="592360" y="2633282"/>
                    <a:pt x="655225" y="2647283"/>
                  </a:cubicBezTo>
                  <a:cubicBezTo>
                    <a:pt x="658368" y="2647950"/>
                    <a:pt x="661607" y="2648426"/>
                    <a:pt x="664845" y="2649093"/>
                  </a:cubicBezTo>
                  <a:cubicBezTo>
                    <a:pt x="671227" y="2922842"/>
                    <a:pt x="678085" y="3196590"/>
                    <a:pt x="683514" y="3470339"/>
                  </a:cubicBezTo>
                  <a:lnTo>
                    <a:pt x="685744" y="3568827"/>
                  </a:lnTo>
                  <a:lnTo>
                    <a:pt x="287461" y="3568827"/>
                  </a:lnTo>
                  <a:lnTo>
                    <a:pt x="291695" y="3499831"/>
                  </a:lnTo>
                  <a:cubicBezTo>
                    <a:pt x="297544" y="3330827"/>
                    <a:pt x="291847" y="3160110"/>
                    <a:pt x="291561" y="2992660"/>
                  </a:cubicBezTo>
                  <a:cubicBezTo>
                    <a:pt x="290989" y="2636329"/>
                    <a:pt x="286798" y="2280095"/>
                    <a:pt x="280797" y="1923860"/>
                  </a:cubicBezTo>
                  <a:cubicBezTo>
                    <a:pt x="280035" y="1879664"/>
                    <a:pt x="279464" y="1835468"/>
                    <a:pt x="278797" y="1791176"/>
                  </a:cubicBezTo>
                  <a:cubicBezTo>
                    <a:pt x="316040" y="1782509"/>
                    <a:pt x="349187" y="1761744"/>
                    <a:pt x="379572" y="1739265"/>
                  </a:cubicBezTo>
                  <a:cubicBezTo>
                    <a:pt x="390525" y="1731169"/>
                    <a:pt x="397764" y="1714881"/>
                    <a:pt x="391954" y="1701927"/>
                  </a:cubicBezTo>
                  <a:cubicBezTo>
                    <a:pt x="372428" y="1658493"/>
                    <a:pt x="322136" y="1637633"/>
                    <a:pt x="276130" y="1625155"/>
                  </a:cubicBezTo>
                  <a:cubicBezTo>
                    <a:pt x="273654" y="1483043"/>
                    <a:pt x="270129" y="1341025"/>
                    <a:pt x="262414" y="1199293"/>
                  </a:cubicBezTo>
                  <a:cubicBezTo>
                    <a:pt x="256604" y="1091946"/>
                    <a:pt x="249555" y="983837"/>
                    <a:pt x="222028" y="879538"/>
                  </a:cubicBezTo>
                  <a:cubicBezTo>
                    <a:pt x="195834" y="780383"/>
                    <a:pt x="148209" y="688562"/>
                    <a:pt x="98108" y="599694"/>
                  </a:cubicBezTo>
                  <a:cubicBezTo>
                    <a:pt x="70009" y="549688"/>
                    <a:pt x="35529" y="504920"/>
                    <a:pt x="12097" y="451961"/>
                  </a:cubicBezTo>
                  <a:cubicBezTo>
                    <a:pt x="6763" y="439769"/>
                    <a:pt x="2667" y="427291"/>
                    <a:pt x="0" y="414337"/>
                  </a:cubicBezTo>
                  <a:cubicBezTo>
                    <a:pt x="70581" y="434530"/>
                    <a:pt x="134303" y="519589"/>
                    <a:pt x="175165" y="573119"/>
                  </a:cubicBezTo>
                  <a:cubicBezTo>
                    <a:pt x="177832" y="576739"/>
                    <a:pt x="180499" y="580358"/>
                    <a:pt x="183166" y="583978"/>
                  </a:cubicBezTo>
                  <a:cubicBezTo>
                    <a:pt x="200692" y="607600"/>
                    <a:pt x="232220" y="578263"/>
                    <a:pt x="234125" y="557022"/>
                  </a:cubicBezTo>
                  <a:cubicBezTo>
                    <a:pt x="240602" y="484918"/>
                    <a:pt x="209931" y="410527"/>
                    <a:pt x="189357" y="342805"/>
                  </a:cubicBezTo>
                  <a:cubicBezTo>
                    <a:pt x="179356" y="310039"/>
                    <a:pt x="136779" y="204406"/>
                    <a:pt x="156401" y="160210"/>
                  </a:cubicBezTo>
                  <a:cubicBezTo>
                    <a:pt x="299847" y="229552"/>
                    <a:pt x="275749" y="443008"/>
                    <a:pt x="377667" y="553021"/>
                  </a:cubicBezTo>
                  <a:cubicBezTo>
                    <a:pt x="394526" y="571214"/>
                    <a:pt x="424530" y="537972"/>
                    <a:pt x="424720" y="521494"/>
                  </a:cubicBezTo>
                  <a:cubicBezTo>
                    <a:pt x="425863" y="427482"/>
                    <a:pt x="425768" y="333470"/>
                    <a:pt x="430435" y="239554"/>
                  </a:cubicBezTo>
                  <a:cubicBezTo>
                    <a:pt x="434150" y="165449"/>
                    <a:pt x="433388" y="71056"/>
                    <a:pt x="465678"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err="1">
                <a:ln>
                  <a:noFill/>
                </a:ln>
                <a:solidFill>
                  <a:srgbClr val="FFFFFF"/>
                </a:solidFill>
                <a:effectLst/>
                <a:uLnTx/>
                <a:uFillTx/>
                <a:latin typeface="Segoe UI"/>
                <a:ea typeface="Segoe UI" pitchFamily="34" charset="0"/>
                <a:cs typeface="Segoe UI" pitchFamily="34" charset="0"/>
              </a:endParaRPr>
            </a:p>
          </p:txBody>
        </p:sp>
        <p:sp>
          <p:nvSpPr>
            <p:cNvPr id="28" name="Freeform: Shape 27">
              <a:extLst>
                <a:ext uri="{FF2B5EF4-FFF2-40B4-BE49-F238E27FC236}">
                  <a16:creationId xmlns:a16="http://schemas.microsoft.com/office/drawing/2014/main" id="{3DA8E79B-88A6-4E1E-8FB8-8EE3D479C13B}"/>
                </a:ext>
              </a:extLst>
            </p:cNvPr>
            <p:cNvSpPr/>
            <p:nvPr/>
          </p:nvSpPr>
          <p:spPr bwMode="auto">
            <a:xfrm>
              <a:off x="3475916" y="4594469"/>
              <a:ext cx="1009725" cy="2525652"/>
            </a:xfrm>
            <a:custGeom>
              <a:avLst/>
              <a:gdLst>
                <a:gd name="connsiteX0" fmla="*/ 441999 w 1009725"/>
                <a:gd name="connsiteY0" fmla="*/ 39 h 2525652"/>
                <a:gd name="connsiteX1" fmla="*/ 476229 w 1009725"/>
                <a:gd name="connsiteY1" fmla="*/ 18005 h 2525652"/>
                <a:gd name="connsiteX2" fmla="*/ 507662 w 1009725"/>
                <a:gd name="connsiteY2" fmla="*/ 124495 h 2525652"/>
                <a:gd name="connsiteX3" fmla="*/ 506995 w 1009725"/>
                <a:gd name="connsiteY3" fmla="*/ 279657 h 2525652"/>
                <a:gd name="connsiteX4" fmla="*/ 533856 w 1009725"/>
                <a:gd name="connsiteY4" fmla="*/ 559597 h 2525652"/>
                <a:gd name="connsiteX5" fmla="*/ 567193 w 1009725"/>
                <a:gd name="connsiteY5" fmla="*/ 560168 h 2525652"/>
                <a:gd name="connsiteX6" fmla="*/ 670254 w 1009725"/>
                <a:gd name="connsiteY6" fmla="*/ 381289 h 2525652"/>
                <a:gd name="connsiteX7" fmla="*/ 741786 w 1009725"/>
                <a:gd name="connsiteY7" fmla="*/ 153737 h 2525652"/>
                <a:gd name="connsiteX8" fmla="*/ 778458 w 1009725"/>
                <a:gd name="connsiteY8" fmla="*/ 164405 h 2525652"/>
                <a:gd name="connsiteX9" fmla="*/ 768171 w 1009725"/>
                <a:gd name="connsiteY9" fmla="*/ 314138 h 2525652"/>
                <a:gd name="connsiteX10" fmla="*/ 700734 w 1009725"/>
                <a:gd name="connsiteY10" fmla="*/ 608365 h 2525652"/>
                <a:gd name="connsiteX11" fmla="*/ 723403 w 1009725"/>
                <a:gd name="connsiteY11" fmla="*/ 627319 h 2525652"/>
                <a:gd name="connsiteX12" fmla="*/ 884376 w 1009725"/>
                <a:gd name="connsiteY12" fmla="*/ 623795 h 2525652"/>
                <a:gd name="connsiteX13" fmla="*/ 1009725 w 1009725"/>
                <a:gd name="connsiteY13" fmla="*/ 674754 h 2525652"/>
                <a:gd name="connsiteX14" fmla="*/ 804080 w 1009725"/>
                <a:gd name="connsiteY14" fmla="*/ 723522 h 2525652"/>
                <a:gd name="connsiteX15" fmla="*/ 647679 w 1009725"/>
                <a:gd name="connsiteY15" fmla="*/ 826392 h 2525652"/>
                <a:gd name="connsiteX16" fmla="*/ 603293 w 1009725"/>
                <a:gd name="connsiteY16" fmla="*/ 974982 h 2525652"/>
                <a:gd name="connsiteX17" fmla="*/ 580242 w 1009725"/>
                <a:gd name="connsiteY17" fmla="*/ 1258065 h 2525652"/>
                <a:gd name="connsiteX18" fmla="*/ 602450 w 1009725"/>
                <a:gd name="connsiteY18" fmla="*/ 2283591 h 2525652"/>
                <a:gd name="connsiteX19" fmla="*/ 614464 w 1009725"/>
                <a:gd name="connsiteY19" fmla="*/ 2525652 h 2525652"/>
                <a:gd name="connsiteX20" fmla="*/ 249802 w 1009725"/>
                <a:gd name="connsiteY20" fmla="*/ 2525652 h 2525652"/>
                <a:gd name="connsiteX21" fmla="*/ 248772 w 1009725"/>
                <a:gd name="connsiteY21" fmla="*/ 1621920 h 2525652"/>
                <a:gd name="connsiteX22" fmla="*/ 247153 w 1009725"/>
                <a:gd name="connsiteY22" fmla="*/ 1199772 h 2525652"/>
                <a:gd name="connsiteX23" fmla="*/ 230484 w 1009725"/>
                <a:gd name="connsiteY23" fmla="*/ 870302 h 2525652"/>
                <a:gd name="connsiteX24" fmla="*/ 92562 w 1009725"/>
                <a:gd name="connsiteY24" fmla="*/ 629034 h 2525652"/>
                <a:gd name="connsiteX25" fmla="*/ 20934 w 1009725"/>
                <a:gd name="connsiteY25" fmla="*/ 491969 h 2525652"/>
                <a:gd name="connsiteX26" fmla="*/ 1408 w 1009725"/>
                <a:gd name="connsiteY26" fmla="*/ 399767 h 2525652"/>
                <a:gd name="connsiteX27" fmla="*/ 119613 w 1009725"/>
                <a:gd name="connsiteY27" fmla="*/ 544928 h 2525652"/>
                <a:gd name="connsiteX28" fmla="*/ 209529 w 1009725"/>
                <a:gd name="connsiteY28" fmla="*/ 632558 h 2525652"/>
                <a:gd name="connsiteX29" fmla="*/ 201433 w 1009725"/>
                <a:gd name="connsiteY29" fmla="*/ 411483 h 2525652"/>
                <a:gd name="connsiteX30" fmla="*/ 156094 w 1009725"/>
                <a:gd name="connsiteY30" fmla="*/ 246510 h 2525652"/>
                <a:gd name="connsiteX31" fmla="*/ 151522 w 1009725"/>
                <a:gd name="connsiteY31" fmla="*/ 194122 h 2525652"/>
                <a:gd name="connsiteX32" fmla="*/ 176478 w 1009725"/>
                <a:gd name="connsiteY32" fmla="*/ 212506 h 2525652"/>
                <a:gd name="connsiteX33" fmla="*/ 268299 w 1009725"/>
                <a:gd name="connsiteY33" fmla="*/ 387766 h 2525652"/>
                <a:gd name="connsiteX34" fmla="*/ 361263 w 1009725"/>
                <a:gd name="connsiteY34" fmla="*/ 521592 h 2525652"/>
                <a:gd name="connsiteX35" fmla="*/ 399458 w 1009725"/>
                <a:gd name="connsiteY35" fmla="*/ 495779 h 2525652"/>
                <a:gd name="connsiteX36" fmla="*/ 413460 w 1009725"/>
                <a:gd name="connsiteY36" fmla="*/ 176501 h 2525652"/>
                <a:gd name="connsiteX37" fmla="*/ 420984 w 1009725"/>
                <a:gd name="connsiteY37" fmla="*/ 25720 h 2525652"/>
                <a:gd name="connsiteX38" fmla="*/ 441999 w 1009725"/>
                <a:gd name="connsiteY38" fmla="*/ 39 h 252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9725" h="2525652">
                  <a:moveTo>
                    <a:pt x="441999" y="39"/>
                  </a:moveTo>
                  <a:cubicBezTo>
                    <a:pt x="451679" y="-568"/>
                    <a:pt x="463561" y="6099"/>
                    <a:pt x="476229" y="18005"/>
                  </a:cubicBezTo>
                  <a:cubicBezTo>
                    <a:pt x="502614" y="42675"/>
                    <a:pt x="504995" y="91253"/>
                    <a:pt x="507662" y="124495"/>
                  </a:cubicBezTo>
                  <a:cubicBezTo>
                    <a:pt x="511758" y="175930"/>
                    <a:pt x="508614" y="228222"/>
                    <a:pt x="506995" y="279657"/>
                  </a:cubicBezTo>
                  <a:cubicBezTo>
                    <a:pt x="504042" y="371478"/>
                    <a:pt x="496422" y="473205"/>
                    <a:pt x="533856" y="559597"/>
                  </a:cubicBezTo>
                  <a:cubicBezTo>
                    <a:pt x="540047" y="573884"/>
                    <a:pt x="558525" y="566074"/>
                    <a:pt x="567193" y="560168"/>
                  </a:cubicBezTo>
                  <a:cubicBezTo>
                    <a:pt x="625391" y="520544"/>
                    <a:pt x="650442" y="445392"/>
                    <a:pt x="670254" y="381289"/>
                  </a:cubicBezTo>
                  <a:cubicBezTo>
                    <a:pt x="693304" y="306613"/>
                    <a:pt x="703782" y="222793"/>
                    <a:pt x="741786" y="153737"/>
                  </a:cubicBezTo>
                  <a:cubicBezTo>
                    <a:pt x="757693" y="124876"/>
                    <a:pt x="770647" y="136782"/>
                    <a:pt x="778458" y="164405"/>
                  </a:cubicBezTo>
                  <a:cubicBezTo>
                    <a:pt x="792078" y="212030"/>
                    <a:pt x="779124" y="267370"/>
                    <a:pt x="768171" y="314138"/>
                  </a:cubicBezTo>
                  <a:cubicBezTo>
                    <a:pt x="745501" y="411007"/>
                    <a:pt x="702448" y="507685"/>
                    <a:pt x="700734" y="608365"/>
                  </a:cubicBezTo>
                  <a:cubicBezTo>
                    <a:pt x="700543" y="620747"/>
                    <a:pt x="709592" y="632368"/>
                    <a:pt x="723403" y="627319"/>
                  </a:cubicBezTo>
                  <a:cubicBezTo>
                    <a:pt x="773505" y="609031"/>
                    <a:pt x="832845" y="614842"/>
                    <a:pt x="884376" y="623795"/>
                  </a:cubicBezTo>
                  <a:cubicBezTo>
                    <a:pt x="923333" y="630558"/>
                    <a:pt x="979721" y="642845"/>
                    <a:pt x="1009725" y="674754"/>
                  </a:cubicBezTo>
                  <a:cubicBezTo>
                    <a:pt x="945050" y="708092"/>
                    <a:pt x="874470" y="699138"/>
                    <a:pt x="804080" y="723522"/>
                  </a:cubicBezTo>
                  <a:cubicBezTo>
                    <a:pt x="747120" y="743239"/>
                    <a:pt x="685208" y="778100"/>
                    <a:pt x="647679" y="826392"/>
                  </a:cubicBezTo>
                  <a:cubicBezTo>
                    <a:pt x="614723" y="868778"/>
                    <a:pt x="607579" y="923166"/>
                    <a:pt x="603293" y="974982"/>
                  </a:cubicBezTo>
                  <a:cubicBezTo>
                    <a:pt x="595387" y="1069280"/>
                    <a:pt x="586338" y="1163672"/>
                    <a:pt x="580242" y="1258065"/>
                  </a:cubicBezTo>
                  <a:cubicBezTo>
                    <a:pt x="558311" y="1598822"/>
                    <a:pt x="582350" y="1941776"/>
                    <a:pt x="602450" y="2283591"/>
                  </a:cubicBezTo>
                  <a:lnTo>
                    <a:pt x="614464" y="2525652"/>
                  </a:lnTo>
                  <a:lnTo>
                    <a:pt x="249802" y="2525652"/>
                  </a:lnTo>
                  <a:lnTo>
                    <a:pt x="248772" y="1621920"/>
                  </a:lnTo>
                  <a:cubicBezTo>
                    <a:pt x="248201" y="1481236"/>
                    <a:pt x="247725" y="1340552"/>
                    <a:pt x="247153" y="1199772"/>
                  </a:cubicBezTo>
                  <a:cubicBezTo>
                    <a:pt x="246772" y="1091759"/>
                    <a:pt x="256869" y="976125"/>
                    <a:pt x="230484" y="870302"/>
                  </a:cubicBezTo>
                  <a:cubicBezTo>
                    <a:pt x="207148" y="776576"/>
                    <a:pt x="144283" y="707425"/>
                    <a:pt x="92562" y="629034"/>
                  </a:cubicBezTo>
                  <a:cubicBezTo>
                    <a:pt x="64083" y="585981"/>
                    <a:pt x="39984" y="539880"/>
                    <a:pt x="20934" y="491969"/>
                  </a:cubicBezTo>
                  <a:cubicBezTo>
                    <a:pt x="14076" y="474824"/>
                    <a:pt x="-5355" y="426533"/>
                    <a:pt x="1408" y="399767"/>
                  </a:cubicBezTo>
                  <a:cubicBezTo>
                    <a:pt x="56748" y="430343"/>
                    <a:pt x="89419" y="491493"/>
                    <a:pt x="119613" y="544928"/>
                  </a:cubicBezTo>
                  <a:cubicBezTo>
                    <a:pt x="135996" y="573980"/>
                    <a:pt x="165048" y="643607"/>
                    <a:pt x="209529" y="632558"/>
                  </a:cubicBezTo>
                  <a:cubicBezTo>
                    <a:pt x="293921" y="611698"/>
                    <a:pt x="216102" y="457679"/>
                    <a:pt x="201433" y="411483"/>
                  </a:cubicBezTo>
                  <a:cubicBezTo>
                    <a:pt x="184098" y="357191"/>
                    <a:pt x="166857" y="302612"/>
                    <a:pt x="156094" y="246510"/>
                  </a:cubicBezTo>
                  <a:cubicBezTo>
                    <a:pt x="152760" y="229270"/>
                    <a:pt x="150379" y="211744"/>
                    <a:pt x="151522" y="194122"/>
                  </a:cubicBezTo>
                  <a:cubicBezTo>
                    <a:pt x="161142" y="197171"/>
                    <a:pt x="170096" y="206219"/>
                    <a:pt x="176478" y="212506"/>
                  </a:cubicBezTo>
                  <a:cubicBezTo>
                    <a:pt x="221817" y="256606"/>
                    <a:pt x="243534" y="331283"/>
                    <a:pt x="268299" y="387766"/>
                  </a:cubicBezTo>
                  <a:cubicBezTo>
                    <a:pt x="288777" y="434343"/>
                    <a:pt x="311828" y="498446"/>
                    <a:pt x="361263" y="521592"/>
                  </a:cubicBezTo>
                  <a:cubicBezTo>
                    <a:pt x="376693" y="528831"/>
                    <a:pt x="395838" y="508829"/>
                    <a:pt x="399458" y="495779"/>
                  </a:cubicBezTo>
                  <a:cubicBezTo>
                    <a:pt x="427747" y="393005"/>
                    <a:pt x="415841" y="281657"/>
                    <a:pt x="413460" y="176501"/>
                  </a:cubicBezTo>
                  <a:cubicBezTo>
                    <a:pt x="412317" y="126971"/>
                    <a:pt x="410031" y="74489"/>
                    <a:pt x="420984" y="25720"/>
                  </a:cubicBezTo>
                  <a:cubicBezTo>
                    <a:pt x="424842" y="8528"/>
                    <a:pt x="432319" y="646"/>
                    <a:pt x="441999" y="39"/>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err="1">
                <a:ln>
                  <a:noFill/>
                </a:ln>
                <a:solidFill>
                  <a:srgbClr val="FFFFFF"/>
                </a:solidFill>
                <a:effectLst/>
                <a:uLnTx/>
                <a:uFillTx/>
                <a:latin typeface="Segoe UI"/>
                <a:ea typeface="Segoe UI" pitchFamily="34" charset="0"/>
                <a:cs typeface="Segoe UI" pitchFamily="34" charset="0"/>
              </a:endParaRPr>
            </a:p>
          </p:txBody>
        </p:sp>
        <p:sp>
          <p:nvSpPr>
            <p:cNvPr id="29" name="Freeform: Shape 28">
              <a:extLst>
                <a:ext uri="{FF2B5EF4-FFF2-40B4-BE49-F238E27FC236}">
                  <a16:creationId xmlns:a16="http://schemas.microsoft.com/office/drawing/2014/main" id="{009D4A6D-7061-438C-B4A4-E29C9207F87D}"/>
                </a:ext>
              </a:extLst>
            </p:cNvPr>
            <p:cNvSpPr/>
            <p:nvPr/>
          </p:nvSpPr>
          <p:spPr bwMode="auto">
            <a:xfrm>
              <a:off x="4763860" y="5521064"/>
              <a:ext cx="1052585" cy="1599057"/>
            </a:xfrm>
            <a:custGeom>
              <a:avLst/>
              <a:gdLst>
                <a:gd name="connsiteX0" fmla="*/ 617226 w 1052585"/>
                <a:gd name="connsiteY0" fmla="*/ 0 h 1599057"/>
                <a:gd name="connsiteX1" fmla="*/ 650849 w 1052585"/>
                <a:gd name="connsiteY1" fmla="*/ 158877 h 1599057"/>
                <a:gd name="connsiteX2" fmla="*/ 656183 w 1052585"/>
                <a:gd name="connsiteY2" fmla="*/ 417576 h 1599057"/>
                <a:gd name="connsiteX3" fmla="*/ 708571 w 1052585"/>
                <a:gd name="connsiteY3" fmla="*/ 453676 h 1599057"/>
                <a:gd name="connsiteX4" fmla="*/ 806964 w 1052585"/>
                <a:gd name="connsiteY4" fmla="*/ 291465 h 1599057"/>
                <a:gd name="connsiteX5" fmla="*/ 883926 w 1052585"/>
                <a:gd name="connsiteY5" fmla="*/ 81153 h 1599057"/>
                <a:gd name="connsiteX6" fmla="*/ 893356 w 1052585"/>
                <a:gd name="connsiteY6" fmla="*/ 162306 h 1599057"/>
                <a:gd name="connsiteX7" fmla="*/ 837254 w 1052585"/>
                <a:gd name="connsiteY7" fmla="*/ 455962 h 1599057"/>
                <a:gd name="connsiteX8" fmla="*/ 879640 w 1052585"/>
                <a:gd name="connsiteY8" fmla="*/ 470440 h 1599057"/>
                <a:gd name="connsiteX9" fmla="*/ 1032802 w 1052585"/>
                <a:gd name="connsiteY9" fmla="*/ 315944 h 1599057"/>
                <a:gd name="connsiteX10" fmla="*/ 1010609 w 1052585"/>
                <a:gd name="connsiteY10" fmla="*/ 426625 h 1599057"/>
                <a:gd name="connsiteX11" fmla="*/ 892403 w 1052585"/>
                <a:gd name="connsiteY11" fmla="*/ 627698 h 1599057"/>
                <a:gd name="connsiteX12" fmla="*/ 842873 w 1052585"/>
                <a:gd name="connsiteY12" fmla="*/ 727900 h 1599057"/>
                <a:gd name="connsiteX13" fmla="*/ 827919 w 1052585"/>
                <a:gd name="connsiteY13" fmla="*/ 855155 h 1599057"/>
                <a:gd name="connsiteX14" fmla="*/ 817632 w 1052585"/>
                <a:gd name="connsiteY14" fmla="*/ 1156716 h 1599057"/>
                <a:gd name="connsiteX15" fmla="*/ 776865 w 1052585"/>
                <a:gd name="connsiteY15" fmla="*/ 1456468 h 1599057"/>
                <a:gd name="connsiteX16" fmla="*/ 766173 w 1052585"/>
                <a:gd name="connsiteY16" fmla="*/ 1577400 h 1599057"/>
                <a:gd name="connsiteX17" fmla="*/ 766638 w 1052585"/>
                <a:gd name="connsiteY17" fmla="*/ 1599057 h 1599057"/>
                <a:gd name="connsiteX18" fmla="*/ 436141 w 1052585"/>
                <a:gd name="connsiteY18" fmla="*/ 1599057 h 1599057"/>
                <a:gd name="connsiteX19" fmla="*/ 437263 w 1052585"/>
                <a:gd name="connsiteY19" fmla="*/ 1589758 h 1599057"/>
                <a:gd name="connsiteX20" fmla="*/ 448729 w 1052585"/>
                <a:gd name="connsiteY20" fmla="*/ 1481042 h 1599057"/>
                <a:gd name="connsiteX21" fmla="*/ 457206 w 1052585"/>
                <a:gd name="connsiteY21" fmla="*/ 1217962 h 1599057"/>
                <a:gd name="connsiteX22" fmla="*/ 370338 w 1052585"/>
                <a:gd name="connsiteY22" fmla="*/ 730949 h 1599057"/>
                <a:gd name="connsiteX23" fmla="*/ 238131 w 1052585"/>
                <a:gd name="connsiteY23" fmla="*/ 656939 h 1599057"/>
                <a:gd name="connsiteX24" fmla="*/ 38106 w 1052585"/>
                <a:gd name="connsiteY24" fmla="*/ 614363 h 1599057"/>
                <a:gd name="connsiteX25" fmla="*/ 5054 w 1052585"/>
                <a:gd name="connsiteY25" fmla="*/ 546640 h 1599057"/>
                <a:gd name="connsiteX26" fmla="*/ 81635 w 1052585"/>
                <a:gd name="connsiteY26" fmla="*/ 514731 h 1599057"/>
                <a:gd name="connsiteX27" fmla="*/ 261181 w 1052585"/>
                <a:gd name="connsiteY27" fmla="*/ 538734 h 1599057"/>
                <a:gd name="connsiteX28" fmla="*/ 301282 w 1052585"/>
                <a:gd name="connsiteY28" fmla="*/ 511588 h 1599057"/>
                <a:gd name="connsiteX29" fmla="*/ 292233 w 1052585"/>
                <a:gd name="connsiteY29" fmla="*/ 267938 h 1599057"/>
                <a:gd name="connsiteX30" fmla="*/ 247180 w 1052585"/>
                <a:gd name="connsiteY30" fmla="*/ 36005 h 1599057"/>
                <a:gd name="connsiteX31" fmla="*/ 301091 w 1052585"/>
                <a:gd name="connsiteY31" fmla="*/ 58198 h 1599057"/>
                <a:gd name="connsiteX32" fmla="*/ 350431 w 1052585"/>
                <a:gd name="connsiteY32" fmla="*/ 180404 h 1599057"/>
                <a:gd name="connsiteX33" fmla="*/ 439870 w 1052585"/>
                <a:gd name="connsiteY33" fmla="*/ 444817 h 1599057"/>
                <a:gd name="connsiteX34" fmla="*/ 529977 w 1052585"/>
                <a:gd name="connsiteY34" fmla="*/ 396526 h 1599057"/>
                <a:gd name="connsiteX35" fmla="*/ 568172 w 1052585"/>
                <a:gd name="connsiteY35" fmla="*/ 217170 h 1599057"/>
                <a:gd name="connsiteX36" fmla="*/ 607415 w 1052585"/>
                <a:gd name="connsiteY36" fmla="*/ 25432 h 1599057"/>
                <a:gd name="connsiteX37" fmla="*/ 617226 w 1052585"/>
                <a:gd name="connsiteY37" fmla="*/ 0 h 15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2585" h="1599057">
                  <a:moveTo>
                    <a:pt x="617226" y="0"/>
                  </a:moveTo>
                  <a:cubicBezTo>
                    <a:pt x="646753" y="4667"/>
                    <a:pt x="648849" y="133445"/>
                    <a:pt x="650849" y="158877"/>
                  </a:cubicBezTo>
                  <a:cubicBezTo>
                    <a:pt x="657612" y="244888"/>
                    <a:pt x="654278" y="331470"/>
                    <a:pt x="656183" y="417576"/>
                  </a:cubicBezTo>
                  <a:cubicBezTo>
                    <a:pt x="656850" y="450247"/>
                    <a:pt x="675424" y="469487"/>
                    <a:pt x="708571" y="453676"/>
                  </a:cubicBezTo>
                  <a:cubicBezTo>
                    <a:pt x="764006" y="427196"/>
                    <a:pt x="787533" y="343853"/>
                    <a:pt x="806964" y="291465"/>
                  </a:cubicBezTo>
                  <a:cubicBezTo>
                    <a:pt x="832777" y="222123"/>
                    <a:pt x="851065" y="147733"/>
                    <a:pt x="883926" y="81153"/>
                  </a:cubicBezTo>
                  <a:cubicBezTo>
                    <a:pt x="888498" y="105728"/>
                    <a:pt x="892594" y="152591"/>
                    <a:pt x="893356" y="162306"/>
                  </a:cubicBezTo>
                  <a:cubicBezTo>
                    <a:pt x="900976" y="262223"/>
                    <a:pt x="868400" y="362522"/>
                    <a:pt x="837254" y="455962"/>
                  </a:cubicBezTo>
                  <a:cubicBezTo>
                    <a:pt x="827062" y="486632"/>
                    <a:pt x="864495" y="491681"/>
                    <a:pt x="879640" y="470440"/>
                  </a:cubicBezTo>
                  <a:cubicBezTo>
                    <a:pt x="920407" y="413004"/>
                    <a:pt x="968794" y="349187"/>
                    <a:pt x="1032802" y="315944"/>
                  </a:cubicBezTo>
                  <a:cubicBezTo>
                    <a:pt x="1085665" y="288512"/>
                    <a:pt x="1016514" y="415957"/>
                    <a:pt x="1010609" y="426625"/>
                  </a:cubicBezTo>
                  <a:cubicBezTo>
                    <a:pt x="973080" y="494443"/>
                    <a:pt x="932313" y="561213"/>
                    <a:pt x="892403" y="627698"/>
                  </a:cubicBezTo>
                  <a:cubicBezTo>
                    <a:pt x="873163" y="659701"/>
                    <a:pt x="853636" y="691896"/>
                    <a:pt x="842873" y="727900"/>
                  </a:cubicBezTo>
                  <a:cubicBezTo>
                    <a:pt x="830681" y="768763"/>
                    <a:pt x="829634" y="812864"/>
                    <a:pt x="827919" y="855155"/>
                  </a:cubicBezTo>
                  <a:cubicBezTo>
                    <a:pt x="823918" y="955643"/>
                    <a:pt x="824204" y="1056323"/>
                    <a:pt x="817632" y="1156716"/>
                  </a:cubicBezTo>
                  <a:cubicBezTo>
                    <a:pt x="811060" y="1257586"/>
                    <a:pt x="791343" y="1356646"/>
                    <a:pt x="776865" y="1456468"/>
                  </a:cubicBezTo>
                  <a:cubicBezTo>
                    <a:pt x="771007" y="1496807"/>
                    <a:pt x="767483" y="1537098"/>
                    <a:pt x="766173" y="1577400"/>
                  </a:cubicBezTo>
                  <a:lnTo>
                    <a:pt x="766638" y="1599057"/>
                  </a:lnTo>
                  <a:lnTo>
                    <a:pt x="436141" y="1599057"/>
                  </a:lnTo>
                  <a:lnTo>
                    <a:pt x="437263" y="1589758"/>
                  </a:lnTo>
                  <a:cubicBezTo>
                    <a:pt x="442157" y="1553599"/>
                    <a:pt x="446776" y="1517428"/>
                    <a:pt x="448729" y="1481042"/>
                  </a:cubicBezTo>
                  <a:cubicBezTo>
                    <a:pt x="453396" y="1393603"/>
                    <a:pt x="454539" y="1305497"/>
                    <a:pt x="457206" y="1217962"/>
                  </a:cubicBezTo>
                  <a:cubicBezTo>
                    <a:pt x="462445" y="1048512"/>
                    <a:pt x="463207" y="878491"/>
                    <a:pt x="370338" y="730949"/>
                  </a:cubicBezTo>
                  <a:cubicBezTo>
                    <a:pt x="342144" y="686086"/>
                    <a:pt x="282898" y="678942"/>
                    <a:pt x="238131" y="656939"/>
                  </a:cubicBezTo>
                  <a:cubicBezTo>
                    <a:pt x="177457" y="627031"/>
                    <a:pt x="102114" y="637223"/>
                    <a:pt x="38106" y="614363"/>
                  </a:cubicBezTo>
                  <a:cubicBezTo>
                    <a:pt x="9245" y="604075"/>
                    <a:pt x="-9519" y="577691"/>
                    <a:pt x="5054" y="546640"/>
                  </a:cubicBezTo>
                  <a:cubicBezTo>
                    <a:pt x="16484" y="522351"/>
                    <a:pt x="58775" y="517398"/>
                    <a:pt x="81635" y="514731"/>
                  </a:cubicBezTo>
                  <a:cubicBezTo>
                    <a:pt x="140023" y="508159"/>
                    <a:pt x="206984" y="515207"/>
                    <a:pt x="261181" y="538734"/>
                  </a:cubicBezTo>
                  <a:cubicBezTo>
                    <a:pt x="278422" y="546164"/>
                    <a:pt x="296233" y="525208"/>
                    <a:pt x="301282" y="511588"/>
                  </a:cubicBezTo>
                  <a:cubicBezTo>
                    <a:pt x="330428" y="433292"/>
                    <a:pt x="311664" y="346234"/>
                    <a:pt x="292233" y="267938"/>
                  </a:cubicBezTo>
                  <a:cubicBezTo>
                    <a:pt x="275278" y="199454"/>
                    <a:pt x="231940" y="107728"/>
                    <a:pt x="247180" y="36005"/>
                  </a:cubicBezTo>
                  <a:cubicBezTo>
                    <a:pt x="253752" y="5334"/>
                    <a:pt x="292709" y="46768"/>
                    <a:pt x="301091" y="58198"/>
                  </a:cubicBezTo>
                  <a:cubicBezTo>
                    <a:pt x="326999" y="93345"/>
                    <a:pt x="338810" y="139065"/>
                    <a:pt x="350431" y="180404"/>
                  </a:cubicBezTo>
                  <a:cubicBezTo>
                    <a:pt x="375481" y="269653"/>
                    <a:pt x="391960" y="364141"/>
                    <a:pt x="439870" y="444817"/>
                  </a:cubicBezTo>
                  <a:cubicBezTo>
                    <a:pt x="470255" y="495967"/>
                    <a:pt x="517975" y="425863"/>
                    <a:pt x="529977" y="396526"/>
                  </a:cubicBezTo>
                  <a:cubicBezTo>
                    <a:pt x="552742" y="340709"/>
                    <a:pt x="558838" y="276225"/>
                    <a:pt x="568172" y="217170"/>
                  </a:cubicBezTo>
                  <a:cubicBezTo>
                    <a:pt x="578364" y="153067"/>
                    <a:pt x="586174" y="87154"/>
                    <a:pt x="607415" y="25432"/>
                  </a:cubicBezTo>
                  <a:cubicBezTo>
                    <a:pt x="610082" y="17526"/>
                    <a:pt x="621226" y="667"/>
                    <a:pt x="617226"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err="1">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3B5D8864-2AD0-4D7A-92DC-883F5E3B729F}"/>
              </a:ext>
            </a:extLst>
          </p:cNvPr>
          <p:cNvGrpSpPr/>
          <p:nvPr/>
        </p:nvGrpSpPr>
        <p:grpSpPr>
          <a:xfrm rot="21089937">
            <a:off x="2925333" y="869590"/>
            <a:ext cx="1888630" cy="1103745"/>
            <a:chOff x="9720263" y="4826875"/>
            <a:chExt cx="1515635" cy="885761"/>
          </a:xfrm>
        </p:grpSpPr>
        <p:sp>
          <p:nvSpPr>
            <p:cNvPr id="22" name="Freeform: Shape 21">
              <a:extLst>
                <a:ext uri="{FF2B5EF4-FFF2-40B4-BE49-F238E27FC236}">
                  <a16:creationId xmlns:a16="http://schemas.microsoft.com/office/drawing/2014/main" id="{AD0DC740-EAC7-4A3A-A469-9D764F18B665}"/>
                </a:ext>
              </a:extLst>
            </p:cNvPr>
            <p:cNvSpPr/>
            <p:nvPr/>
          </p:nvSpPr>
          <p:spPr bwMode="auto">
            <a:xfrm>
              <a:off x="9772650" y="4898180"/>
              <a:ext cx="1452563" cy="793008"/>
            </a:xfrm>
            <a:custGeom>
              <a:avLst/>
              <a:gdLst>
                <a:gd name="connsiteX0" fmla="*/ 200025 w 1452563"/>
                <a:gd name="connsiteY0" fmla="*/ 838200 h 838200"/>
                <a:gd name="connsiteX1" fmla="*/ 309563 w 1452563"/>
                <a:gd name="connsiteY1" fmla="*/ 766762 h 838200"/>
                <a:gd name="connsiteX2" fmla="*/ 342900 w 1452563"/>
                <a:gd name="connsiteY2" fmla="*/ 704850 h 838200"/>
                <a:gd name="connsiteX3" fmla="*/ 261938 w 1452563"/>
                <a:gd name="connsiteY3" fmla="*/ 681037 h 838200"/>
                <a:gd name="connsiteX4" fmla="*/ 109538 w 1452563"/>
                <a:gd name="connsiteY4" fmla="*/ 600075 h 838200"/>
                <a:gd name="connsiteX5" fmla="*/ 9525 w 1452563"/>
                <a:gd name="connsiteY5" fmla="*/ 504825 h 838200"/>
                <a:gd name="connsiteX6" fmla="*/ 0 w 1452563"/>
                <a:gd name="connsiteY6" fmla="*/ 390525 h 838200"/>
                <a:gd name="connsiteX7" fmla="*/ 38100 w 1452563"/>
                <a:gd name="connsiteY7" fmla="*/ 266700 h 838200"/>
                <a:gd name="connsiteX8" fmla="*/ 252413 w 1452563"/>
                <a:gd name="connsiteY8" fmla="*/ 80962 h 838200"/>
                <a:gd name="connsiteX9" fmla="*/ 733425 w 1452563"/>
                <a:gd name="connsiteY9" fmla="*/ 0 h 838200"/>
                <a:gd name="connsiteX10" fmla="*/ 1033463 w 1452563"/>
                <a:gd name="connsiteY10" fmla="*/ 28575 h 838200"/>
                <a:gd name="connsiteX11" fmla="*/ 1357313 w 1452563"/>
                <a:gd name="connsiteY11" fmla="*/ 152400 h 838200"/>
                <a:gd name="connsiteX12" fmla="*/ 1452563 w 1452563"/>
                <a:gd name="connsiteY12" fmla="*/ 390525 h 838200"/>
                <a:gd name="connsiteX13" fmla="*/ 1362075 w 1452563"/>
                <a:gd name="connsiteY13" fmla="*/ 623887 h 838200"/>
                <a:gd name="connsiteX14" fmla="*/ 1219200 w 1452563"/>
                <a:gd name="connsiteY14" fmla="*/ 723900 h 838200"/>
                <a:gd name="connsiteX15" fmla="*/ 957263 w 1452563"/>
                <a:gd name="connsiteY15" fmla="*/ 747712 h 838200"/>
                <a:gd name="connsiteX16" fmla="*/ 585788 w 1452563"/>
                <a:gd name="connsiteY16" fmla="*/ 719137 h 838200"/>
                <a:gd name="connsiteX17" fmla="*/ 504825 w 1452563"/>
                <a:gd name="connsiteY17" fmla="*/ 714375 h 838200"/>
                <a:gd name="connsiteX18" fmla="*/ 442913 w 1452563"/>
                <a:gd name="connsiteY18" fmla="*/ 804862 h 838200"/>
                <a:gd name="connsiteX19" fmla="*/ 366713 w 1452563"/>
                <a:gd name="connsiteY19" fmla="*/ 828675 h 838200"/>
                <a:gd name="connsiteX20" fmla="*/ 276225 w 1452563"/>
                <a:gd name="connsiteY20" fmla="*/ 828675 h 838200"/>
                <a:gd name="connsiteX21" fmla="*/ 200025 w 1452563"/>
                <a:gd name="connsiteY21" fmla="*/ 838200 h 838200"/>
                <a:gd name="connsiteX0" fmla="*/ 200025 w 1452563"/>
                <a:gd name="connsiteY0" fmla="*/ 838200 h 838200"/>
                <a:gd name="connsiteX1" fmla="*/ 309563 w 1452563"/>
                <a:gd name="connsiteY1" fmla="*/ 766762 h 838200"/>
                <a:gd name="connsiteX2" fmla="*/ 342900 w 1452563"/>
                <a:gd name="connsiteY2" fmla="*/ 704850 h 838200"/>
                <a:gd name="connsiteX3" fmla="*/ 261938 w 1452563"/>
                <a:gd name="connsiteY3" fmla="*/ 681037 h 838200"/>
                <a:gd name="connsiteX4" fmla="*/ 109538 w 1452563"/>
                <a:gd name="connsiteY4" fmla="*/ 600075 h 838200"/>
                <a:gd name="connsiteX5" fmla="*/ 9525 w 1452563"/>
                <a:gd name="connsiteY5" fmla="*/ 504825 h 838200"/>
                <a:gd name="connsiteX6" fmla="*/ 0 w 1452563"/>
                <a:gd name="connsiteY6" fmla="*/ 390525 h 838200"/>
                <a:gd name="connsiteX7" fmla="*/ 38100 w 1452563"/>
                <a:gd name="connsiteY7" fmla="*/ 266700 h 838200"/>
                <a:gd name="connsiteX8" fmla="*/ 252413 w 1452563"/>
                <a:gd name="connsiteY8" fmla="*/ 80962 h 838200"/>
                <a:gd name="connsiteX9" fmla="*/ 733425 w 1452563"/>
                <a:gd name="connsiteY9" fmla="*/ 0 h 838200"/>
                <a:gd name="connsiteX10" fmla="*/ 1033463 w 1452563"/>
                <a:gd name="connsiteY10" fmla="*/ 28575 h 838200"/>
                <a:gd name="connsiteX11" fmla="*/ 1357313 w 1452563"/>
                <a:gd name="connsiteY11" fmla="*/ 152400 h 838200"/>
                <a:gd name="connsiteX12" fmla="*/ 1452563 w 1452563"/>
                <a:gd name="connsiteY12" fmla="*/ 390525 h 838200"/>
                <a:gd name="connsiteX13" fmla="*/ 1362075 w 1452563"/>
                <a:gd name="connsiteY13" fmla="*/ 623887 h 838200"/>
                <a:gd name="connsiteX14" fmla="*/ 1219200 w 1452563"/>
                <a:gd name="connsiteY14" fmla="*/ 723900 h 838200"/>
                <a:gd name="connsiteX15" fmla="*/ 957263 w 1452563"/>
                <a:gd name="connsiteY15" fmla="*/ 747712 h 838200"/>
                <a:gd name="connsiteX16" fmla="*/ 585788 w 1452563"/>
                <a:gd name="connsiteY16" fmla="*/ 719137 h 838200"/>
                <a:gd name="connsiteX17" fmla="*/ 504825 w 1452563"/>
                <a:gd name="connsiteY17" fmla="*/ 714375 h 838200"/>
                <a:gd name="connsiteX18" fmla="*/ 442913 w 1452563"/>
                <a:gd name="connsiteY18" fmla="*/ 804862 h 838200"/>
                <a:gd name="connsiteX19" fmla="*/ 366713 w 1452563"/>
                <a:gd name="connsiteY19" fmla="*/ 828675 h 838200"/>
                <a:gd name="connsiteX20" fmla="*/ 276225 w 1452563"/>
                <a:gd name="connsiteY20" fmla="*/ 828675 h 838200"/>
                <a:gd name="connsiteX21" fmla="*/ 200025 w 1452563"/>
                <a:gd name="connsiteY21" fmla="*/ 838200 h 838200"/>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33463 w 1452563"/>
                <a:gd name="connsiteY11" fmla="*/ 28647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33463 w 1452563"/>
                <a:gd name="connsiteY11" fmla="*/ 28647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87438 w 1452563"/>
                <a:gd name="connsiteY11" fmla="*/ 8509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2563" h="838272">
                  <a:moveTo>
                    <a:pt x="200025" y="838272"/>
                  </a:moveTo>
                  <a:lnTo>
                    <a:pt x="309563" y="766834"/>
                  </a:lnTo>
                  <a:lnTo>
                    <a:pt x="342900" y="704922"/>
                  </a:lnTo>
                  <a:lnTo>
                    <a:pt x="261938" y="681109"/>
                  </a:lnTo>
                  <a:lnTo>
                    <a:pt x="109538" y="600147"/>
                  </a:lnTo>
                  <a:lnTo>
                    <a:pt x="9525" y="504897"/>
                  </a:lnTo>
                  <a:lnTo>
                    <a:pt x="0" y="390597"/>
                  </a:lnTo>
                  <a:lnTo>
                    <a:pt x="38100" y="266772"/>
                  </a:lnTo>
                  <a:lnTo>
                    <a:pt x="252413" y="81034"/>
                  </a:lnTo>
                  <a:cubicBezTo>
                    <a:pt x="422275" y="10416"/>
                    <a:pt x="427038" y="6922"/>
                    <a:pt x="733425" y="72"/>
                  </a:cubicBezTo>
                  <a:cubicBezTo>
                    <a:pt x="739969" y="-1047"/>
                    <a:pt x="876687" y="11260"/>
                    <a:pt x="883231" y="10141"/>
                  </a:cubicBezTo>
                  <a:cubicBezTo>
                    <a:pt x="954475" y="17428"/>
                    <a:pt x="981269" y="21359"/>
                    <a:pt x="1096963" y="32003"/>
                  </a:cubicBezTo>
                  <a:cubicBezTo>
                    <a:pt x="1307571" y="62091"/>
                    <a:pt x="1270530" y="112316"/>
                    <a:pt x="1357313" y="152472"/>
                  </a:cubicBezTo>
                  <a:lnTo>
                    <a:pt x="1452563" y="390597"/>
                  </a:lnTo>
                  <a:lnTo>
                    <a:pt x="1362075" y="623959"/>
                  </a:lnTo>
                  <a:lnTo>
                    <a:pt x="1219200" y="723972"/>
                  </a:lnTo>
                  <a:lnTo>
                    <a:pt x="957263" y="747784"/>
                  </a:lnTo>
                  <a:lnTo>
                    <a:pt x="585788" y="719209"/>
                  </a:lnTo>
                  <a:lnTo>
                    <a:pt x="504825" y="714447"/>
                  </a:lnTo>
                  <a:lnTo>
                    <a:pt x="442913" y="804934"/>
                  </a:lnTo>
                  <a:lnTo>
                    <a:pt x="366713" y="828747"/>
                  </a:lnTo>
                  <a:lnTo>
                    <a:pt x="276225" y="828747"/>
                  </a:lnTo>
                  <a:lnTo>
                    <a:pt x="200025" y="838272"/>
                  </a:ln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endParaRPr>
            </a:p>
          </p:txBody>
        </p:sp>
        <p:pic>
          <p:nvPicPr>
            <p:cNvPr id="23" name="Graphic 22">
              <a:extLst>
                <a:ext uri="{FF2B5EF4-FFF2-40B4-BE49-F238E27FC236}">
                  <a16:creationId xmlns:a16="http://schemas.microsoft.com/office/drawing/2014/main" id="{5D0DF729-8E2C-4DBB-86E5-A80AD36894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0263" y="4826875"/>
              <a:ext cx="1515635" cy="885761"/>
            </a:xfrm>
            <a:prstGeom prst="rect">
              <a:avLst/>
            </a:prstGeom>
          </p:spPr>
        </p:pic>
      </p:grpSp>
      <p:grpSp>
        <p:nvGrpSpPr>
          <p:cNvPr id="33" name="Group 32">
            <a:extLst>
              <a:ext uri="{FF2B5EF4-FFF2-40B4-BE49-F238E27FC236}">
                <a16:creationId xmlns:a16="http://schemas.microsoft.com/office/drawing/2014/main" id="{52600565-039E-4949-9533-265217021AB1}"/>
              </a:ext>
            </a:extLst>
          </p:cNvPr>
          <p:cNvGrpSpPr/>
          <p:nvPr/>
        </p:nvGrpSpPr>
        <p:grpSpPr>
          <a:xfrm rot="510063" flipH="1">
            <a:off x="1564537" y="1625876"/>
            <a:ext cx="1545416" cy="1103745"/>
            <a:chOff x="9720263" y="4826875"/>
            <a:chExt cx="1515635" cy="885761"/>
          </a:xfrm>
        </p:grpSpPr>
        <p:sp>
          <p:nvSpPr>
            <p:cNvPr id="34" name="Freeform: Shape 33">
              <a:extLst>
                <a:ext uri="{FF2B5EF4-FFF2-40B4-BE49-F238E27FC236}">
                  <a16:creationId xmlns:a16="http://schemas.microsoft.com/office/drawing/2014/main" id="{746DA5B1-6ACA-4E0E-BCC1-92057808BA1B}"/>
                </a:ext>
              </a:extLst>
            </p:cNvPr>
            <p:cNvSpPr/>
            <p:nvPr/>
          </p:nvSpPr>
          <p:spPr bwMode="auto">
            <a:xfrm>
              <a:off x="9772650" y="4898180"/>
              <a:ext cx="1452563" cy="793008"/>
            </a:xfrm>
            <a:custGeom>
              <a:avLst/>
              <a:gdLst>
                <a:gd name="connsiteX0" fmla="*/ 200025 w 1452563"/>
                <a:gd name="connsiteY0" fmla="*/ 838200 h 838200"/>
                <a:gd name="connsiteX1" fmla="*/ 309563 w 1452563"/>
                <a:gd name="connsiteY1" fmla="*/ 766762 h 838200"/>
                <a:gd name="connsiteX2" fmla="*/ 342900 w 1452563"/>
                <a:gd name="connsiteY2" fmla="*/ 704850 h 838200"/>
                <a:gd name="connsiteX3" fmla="*/ 261938 w 1452563"/>
                <a:gd name="connsiteY3" fmla="*/ 681037 h 838200"/>
                <a:gd name="connsiteX4" fmla="*/ 109538 w 1452563"/>
                <a:gd name="connsiteY4" fmla="*/ 600075 h 838200"/>
                <a:gd name="connsiteX5" fmla="*/ 9525 w 1452563"/>
                <a:gd name="connsiteY5" fmla="*/ 504825 h 838200"/>
                <a:gd name="connsiteX6" fmla="*/ 0 w 1452563"/>
                <a:gd name="connsiteY6" fmla="*/ 390525 h 838200"/>
                <a:gd name="connsiteX7" fmla="*/ 38100 w 1452563"/>
                <a:gd name="connsiteY7" fmla="*/ 266700 h 838200"/>
                <a:gd name="connsiteX8" fmla="*/ 252413 w 1452563"/>
                <a:gd name="connsiteY8" fmla="*/ 80962 h 838200"/>
                <a:gd name="connsiteX9" fmla="*/ 733425 w 1452563"/>
                <a:gd name="connsiteY9" fmla="*/ 0 h 838200"/>
                <a:gd name="connsiteX10" fmla="*/ 1033463 w 1452563"/>
                <a:gd name="connsiteY10" fmla="*/ 28575 h 838200"/>
                <a:gd name="connsiteX11" fmla="*/ 1357313 w 1452563"/>
                <a:gd name="connsiteY11" fmla="*/ 152400 h 838200"/>
                <a:gd name="connsiteX12" fmla="*/ 1452563 w 1452563"/>
                <a:gd name="connsiteY12" fmla="*/ 390525 h 838200"/>
                <a:gd name="connsiteX13" fmla="*/ 1362075 w 1452563"/>
                <a:gd name="connsiteY13" fmla="*/ 623887 h 838200"/>
                <a:gd name="connsiteX14" fmla="*/ 1219200 w 1452563"/>
                <a:gd name="connsiteY14" fmla="*/ 723900 h 838200"/>
                <a:gd name="connsiteX15" fmla="*/ 957263 w 1452563"/>
                <a:gd name="connsiteY15" fmla="*/ 747712 h 838200"/>
                <a:gd name="connsiteX16" fmla="*/ 585788 w 1452563"/>
                <a:gd name="connsiteY16" fmla="*/ 719137 h 838200"/>
                <a:gd name="connsiteX17" fmla="*/ 504825 w 1452563"/>
                <a:gd name="connsiteY17" fmla="*/ 714375 h 838200"/>
                <a:gd name="connsiteX18" fmla="*/ 442913 w 1452563"/>
                <a:gd name="connsiteY18" fmla="*/ 804862 h 838200"/>
                <a:gd name="connsiteX19" fmla="*/ 366713 w 1452563"/>
                <a:gd name="connsiteY19" fmla="*/ 828675 h 838200"/>
                <a:gd name="connsiteX20" fmla="*/ 276225 w 1452563"/>
                <a:gd name="connsiteY20" fmla="*/ 828675 h 838200"/>
                <a:gd name="connsiteX21" fmla="*/ 200025 w 1452563"/>
                <a:gd name="connsiteY21" fmla="*/ 838200 h 838200"/>
                <a:gd name="connsiteX0" fmla="*/ 200025 w 1452563"/>
                <a:gd name="connsiteY0" fmla="*/ 838200 h 838200"/>
                <a:gd name="connsiteX1" fmla="*/ 309563 w 1452563"/>
                <a:gd name="connsiteY1" fmla="*/ 766762 h 838200"/>
                <a:gd name="connsiteX2" fmla="*/ 342900 w 1452563"/>
                <a:gd name="connsiteY2" fmla="*/ 704850 h 838200"/>
                <a:gd name="connsiteX3" fmla="*/ 261938 w 1452563"/>
                <a:gd name="connsiteY3" fmla="*/ 681037 h 838200"/>
                <a:gd name="connsiteX4" fmla="*/ 109538 w 1452563"/>
                <a:gd name="connsiteY4" fmla="*/ 600075 h 838200"/>
                <a:gd name="connsiteX5" fmla="*/ 9525 w 1452563"/>
                <a:gd name="connsiteY5" fmla="*/ 504825 h 838200"/>
                <a:gd name="connsiteX6" fmla="*/ 0 w 1452563"/>
                <a:gd name="connsiteY6" fmla="*/ 390525 h 838200"/>
                <a:gd name="connsiteX7" fmla="*/ 38100 w 1452563"/>
                <a:gd name="connsiteY7" fmla="*/ 266700 h 838200"/>
                <a:gd name="connsiteX8" fmla="*/ 252413 w 1452563"/>
                <a:gd name="connsiteY8" fmla="*/ 80962 h 838200"/>
                <a:gd name="connsiteX9" fmla="*/ 733425 w 1452563"/>
                <a:gd name="connsiteY9" fmla="*/ 0 h 838200"/>
                <a:gd name="connsiteX10" fmla="*/ 1033463 w 1452563"/>
                <a:gd name="connsiteY10" fmla="*/ 28575 h 838200"/>
                <a:gd name="connsiteX11" fmla="*/ 1357313 w 1452563"/>
                <a:gd name="connsiteY11" fmla="*/ 152400 h 838200"/>
                <a:gd name="connsiteX12" fmla="*/ 1452563 w 1452563"/>
                <a:gd name="connsiteY12" fmla="*/ 390525 h 838200"/>
                <a:gd name="connsiteX13" fmla="*/ 1362075 w 1452563"/>
                <a:gd name="connsiteY13" fmla="*/ 623887 h 838200"/>
                <a:gd name="connsiteX14" fmla="*/ 1219200 w 1452563"/>
                <a:gd name="connsiteY14" fmla="*/ 723900 h 838200"/>
                <a:gd name="connsiteX15" fmla="*/ 957263 w 1452563"/>
                <a:gd name="connsiteY15" fmla="*/ 747712 h 838200"/>
                <a:gd name="connsiteX16" fmla="*/ 585788 w 1452563"/>
                <a:gd name="connsiteY16" fmla="*/ 719137 h 838200"/>
                <a:gd name="connsiteX17" fmla="*/ 504825 w 1452563"/>
                <a:gd name="connsiteY17" fmla="*/ 714375 h 838200"/>
                <a:gd name="connsiteX18" fmla="*/ 442913 w 1452563"/>
                <a:gd name="connsiteY18" fmla="*/ 804862 h 838200"/>
                <a:gd name="connsiteX19" fmla="*/ 366713 w 1452563"/>
                <a:gd name="connsiteY19" fmla="*/ 828675 h 838200"/>
                <a:gd name="connsiteX20" fmla="*/ 276225 w 1452563"/>
                <a:gd name="connsiteY20" fmla="*/ 828675 h 838200"/>
                <a:gd name="connsiteX21" fmla="*/ 200025 w 1452563"/>
                <a:gd name="connsiteY21" fmla="*/ 838200 h 838200"/>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33463 w 1452563"/>
                <a:gd name="connsiteY11" fmla="*/ 28647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33463 w 1452563"/>
                <a:gd name="connsiteY11" fmla="*/ 28647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87438 w 1452563"/>
                <a:gd name="connsiteY11" fmla="*/ 8509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2563" h="838272">
                  <a:moveTo>
                    <a:pt x="200025" y="838272"/>
                  </a:moveTo>
                  <a:lnTo>
                    <a:pt x="309563" y="766834"/>
                  </a:lnTo>
                  <a:lnTo>
                    <a:pt x="342900" y="704922"/>
                  </a:lnTo>
                  <a:lnTo>
                    <a:pt x="261938" y="681109"/>
                  </a:lnTo>
                  <a:lnTo>
                    <a:pt x="109538" y="600147"/>
                  </a:lnTo>
                  <a:lnTo>
                    <a:pt x="9525" y="504897"/>
                  </a:lnTo>
                  <a:lnTo>
                    <a:pt x="0" y="390597"/>
                  </a:lnTo>
                  <a:lnTo>
                    <a:pt x="38100" y="266772"/>
                  </a:lnTo>
                  <a:lnTo>
                    <a:pt x="252413" y="81034"/>
                  </a:lnTo>
                  <a:cubicBezTo>
                    <a:pt x="422275" y="10416"/>
                    <a:pt x="427038" y="6922"/>
                    <a:pt x="733425" y="72"/>
                  </a:cubicBezTo>
                  <a:cubicBezTo>
                    <a:pt x="739969" y="-1047"/>
                    <a:pt x="876687" y="11260"/>
                    <a:pt x="883231" y="10141"/>
                  </a:cubicBezTo>
                  <a:cubicBezTo>
                    <a:pt x="954475" y="17428"/>
                    <a:pt x="981269" y="21359"/>
                    <a:pt x="1096963" y="32003"/>
                  </a:cubicBezTo>
                  <a:cubicBezTo>
                    <a:pt x="1307571" y="62091"/>
                    <a:pt x="1270530" y="112316"/>
                    <a:pt x="1357313" y="152472"/>
                  </a:cubicBezTo>
                  <a:lnTo>
                    <a:pt x="1452563" y="390597"/>
                  </a:lnTo>
                  <a:lnTo>
                    <a:pt x="1362075" y="623959"/>
                  </a:lnTo>
                  <a:lnTo>
                    <a:pt x="1219200" y="723972"/>
                  </a:lnTo>
                  <a:lnTo>
                    <a:pt x="957263" y="747784"/>
                  </a:lnTo>
                  <a:lnTo>
                    <a:pt x="585788" y="719209"/>
                  </a:lnTo>
                  <a:lnTo>
                    <a:pt x="504825" y="714447"/>
                  </a:lnTo>
                  <a:lnTo>
                    <a:pt x="442913" y="804934"/>
                  </a:lnTo>
                  <a:lnTo>
                    <a:pt x="366713" y="828747"/>
                  </a:lnTo>
                  <a:lnTo>
                    <a:pt x="276225" y="828747"/>
                  </a:lnTo>
                  <a:lnTo>
                    <a:pt x="200025" y="838272"/>
                  </a:ln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endParaRPr>
            </a:p>
          </p:txBody>
        </p:sp>
        <p:pic>
          <p:nvPicPr>
            <p:cNvPr id="35" name="Graphic 34">
              <a:extLst>
                <a:ext uri="{FF2B5EF4-FFF2-40B4-BE49-F238E27FC236}">
                  <a16:creationId xmlns:a16="http://schemas.microsoft.com/office/drawing/2014/main" id="{98FBE851-2674-487C-A301-E6554F9543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0263" y="4826875"/>
              <a:ext cx="1515635" cy="885761"/>
            </a:xfrm>
            <a:prstGeom prst="rect">
              <a:avLst/>
            </a:prstGeom>
          </p:spPr>
        </p:pic>
      </p:grpSp>
      <p:grpSp>
        <p:nvGrpSpPr>
          <p:cNvPr id="36" name="Graphic 2">
            <a:extLst>
              <a:ext uri="{FF2B5EF4-FFF2-40B4-BE49-F238E27FC236}">
                <a16:creationId xmlns:a16="http://schemas.microsoft.com/office/drawing/2014/main" id="{A3CCA7F2-2C92-4BFC-B79C-58A02E8E11AC}"/>
              </a:ext>
            </a:extLst>
          </p:cNvPr>
          <p:cNvGrpSpPr/>
          <p:nvPr/>
        </p:nvGrpSpPr>
        <p:grpSpPr>
          <a:xfrm rot="802784">
            <a:off x="3728144" y="1070546"/>
            <a:ext cx="343586" cy="615326"/>
            <a:chOff x="3692116" y="3688430"/>
            <a:chExt cx="385717" cy="690779"/>
          </a:xfrm>
          <a:solidFill>
            <a:schemeClr val="accent3"/>
          </a:solidFill>
        </p:grpSpPr>
        <p:sp>
          <p:nvSpPr>
            <p:cNvPr id="37" name="Freeform: Shape 36">
              <a:extLst>
                <a:ext uri="{FF2B5EF4-FFF2-40B4-BE49-F238E27FC236}">
                  <a16:creationId xmlns:a16="http://schemas.microsoft.com/office/drawing/2014/main" id="{79A6CF70-079C-4C1D-823E-3B79342B9820}"/>
                </a:ext>
              </a:extLst>
            </p:cNvPr>
            <p:cNvSpPr/>
            <p:nvPr/>
          </p:nvSpPr>
          <p:spPr>
            <a:xfrm>
              <a:off x="3692116" y="3688430"/>
              <a:ext cx="385717" cy="549104"/>
            </a:xfrm>
            <a:custGeom>
              <a:avLst/>
              <a:gdLst>
                <a:gd name="connsiteX0" fmla="*/ 104815 w 385717"/>
                <a:gd name="connsiteY0" fmla="*/ 147477 h 549104"/>
                <a:gd name="connsiteX1" fmla="*/ 63743 w 385717"/>
                <a:gd name="connsiteY1" fmla="*/ 187292 h 549104"/>
                <a:gd name="connsiteX2" fmla="*/ 10289 w 385717"/>
                <a:gd name="connsiteY2" fmla="*/ 164775 h 549104"/>
                <a:gd name="connsiteX3" fmla="*/ 2288 w 385717"/>
                <a:gd name="connsiteY3" fmla="*/ 104424 h 549104"/>
                <a:gd name="connsiteX4" fmla="*/ 44732 w 385717"/>
                <a:gd name="connsiteY4" fmla="*/ 33749 h 549104"/>
                <a:gd name="connsiteX5" fmla="*/ 154650 w 385717"/>
                <a:gd name="connsiteY5" fmla="*/ 107 h 549104"/>
                <a:gd name="connsiteX6" fmla="*/ 268722 w 385717"/>
                <a:gd name="connsiteY6" fmla="*/ 26243 h 549104"/>
                <a:gd name="connsiteX7" fmla="*/ 333492 w 385717"/>
                <a:gd name="connsiteY7" fmla="*/ 61410 h 549104"/>
                <a:gd name="connsiteX8" fmla="*/ 365877 w 385717"/>
                <a:gd name="connsiteY8" fmla="*/ 275227 h 549104"/>
                <a:gd name="connsiteX9" fmla="*/ 288343 w 385717"/>
                <a:gd name="connsiteY9" fmla="*/ 363619 h 549104"/>
                <a:gd name="connsiteX10" fmla="*/ 225402 w 385717"/>
                <a:gd name="connsiteY10" fmla="*/ 461307 h 549104"/>
                <a:gd name="connsiteX11" fmla="*/ 204980 w 385717"/>
                <a:gd name="connsiteY11" fmla="*/ 535297 h 549104"/>
                <a:gd name="connsiteX12" fmla="*/ 173700 w 385717"/>
                <a:gd name="connsiteY12" fmla="*/ 548556 h 549104"/>
                <a:gd name="connsiteX13" fmla="*/ 159755 w 385717"/>
                <a:gd name="connsiteY13" fmla="*/ 548137 h 549104"/>
                <a:gd name="connsiteX14" fmla="*/ 141087 w 385717"/>
                <a:gd name="connsiteY14" fmla="*/ 526915 h 549104"/>
                <a:gd name="connsiteX15" fmla="*/ 136857 w 385717"/>
                <a:gd name="connsiteY15" fmla="*/ 408501 h 549104"/>
                <a:gd name="connsiteX16" fmla="*/ 198618 w 385717"/>
                <a:gd name="connsiteY16" fmla="*/ 305859 h 549104"/>
                <a:gd name="connsiteX17" fmla="*/ 230240 w 385717"/>
                <a:gd name="connsiteY17" fmla="*/ 266883 h 549104"/>
                <a:gd name="connsiteX18" fmla="*/ 240451 w 385717"/>
                <a:gd name="connsiteY18" fmla="*/ 229773 h 549104"/>
                <a:gd name="connsiteX19" fmla="*/ 232412 w 385717"/>
                <a:gd name="connsiteY19" fmla="*/ 158183 h 549104"/>
                <a:gd name="connsiteX20" fmla="*/ 186997 w 385717"/>
                <a:gd name="connsiteY20" fmla="*/ 120388 h 549104"/>
                <a:gd name="connsiteX21" fmla="*/ 163261 w 385717"/>
                <a:gd name="connsiteY21" fmla="*/ 118636 h 549104"/>
                <a:gd name="connsiteX22" fmla="*/ 104815 w 385717"/>
                <a:gd name="connsiteY22" fmla="*/ 147477 h 54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5717" h="549104">
                  <a:moveTo>
                    <a:pt x="104815" y="147477"/>
                  </a:moveTo>
                  <a:cubicBezTo>
                    <a:pt x="93576" y="163327"/>
                    <a:pt x="82298" y="181425"/>
                    <a:pt x="63743" y="187292"/>
                  </a:cubicBezTo>
                  <a:cubicBezTo>
                    <a:pt x="43893" y="193540"/>
                    <a:pt x="21376" y="182377"/>
                    <a:pt x="10289" y="164775"/>
                  </a:cubicBezTo>
                  <a:cubicBezTo>
                    <a:pt x="-798" y="147172"/>
                    <a:pt x="-1979" y="124770"/>
                    <a:pt x="2288" y="104424"/>
                  </a:cubicBezTo>
                  <a:cubicBezTo>
                    <a:pt x="8041" y="77030"/>
                    <a:pt x="23243" y="51694"/>
                    <a:pt x="44732" y="33749"/>
                  </a:cubicBezTo>
                  <a:cubicBezTo>
                    <a:pt x="74793" y="8641"/>
                    <a:pt x="115483" y="-1151"/>
                    <a:pt x="154650" y="107"/>
                  </a:cubicBezTo>
                  <a:cubicBezTo>
                    <a:pt x="193817" y="1402"/>
                    <a:pt x="231917" y="12870"/>
                    <a:pt x="268722" y="26243"/>
                  </a:cubicBezTo>
                  <a:cubicBezTo>
                    <a:pt x="292534" y="34892"/>
                    <a:pt x="315394" y="43159"/>
                    <a:pt x="333492" y="61410"/>
                  </a:cubicBezTo>
                  <a:cubicBezTo>
                    <a:pt x="387975" y="116312"/>
                    <a:pt x="401652" y="206037"/>
                    <a:pt x="365877" y="275227"/>
                  </a:cubicBezTo>
                  <a:cubicBezTo>
                    <a:pt x="347779" y="310241"/>
                    <a:pt x="316728" y="336301"/>
                    <a:pt x="288343" y="363619"/>
                  </a:cubicBezTo>
                  <a:cubicBezTo>
                    <a:pt x="259958" y="390936"/>
                    <a:pt x="232488" y="422559"/>
                    <a:pt x="225402" y="461307"/>
                  </a:cubicBezTo>
                  <a:cubicBezTo>
                    <a:pt x="220715" y="487063"/>
                    <a:pt x="224068" y="517428"/>
                    <a:pt x="204980" y="535297"/>
                  </a:cubicBezTo>
                  <a:cubicBezTo>
                    <a:pt x="196598" y="543184"/>
                    <a:pt x="185092" y="546956"/>
                    <a:pt x="173700" y="548556"/>
                  </a:cubicBezTo>
                  <a:cubicBezTo>
                    <a:pt x="169052" y="549204"/>
                    <a:pt x="164213" y="549508"/>
                    <a:pt x="159755" y="548137"/>
                  </a:cubicBezTo>
                  <a:cubicBezTo>
                    <a:pt x="150459" y="545241"/>
                    <a:pt x="144897" y="535869"/>
                    <a:pt x="141087" y="526915"/>
                  </a:cubicBezTo>
                  <a:cubicBezTo>
                    <a:pt x="125351" y="489806"/>
                    <a:pt x="125275" y="447096"/>
                    <a:pt x="136857" y="408501"/>
                  </a:cubicBezTo>
                  <a:cubicBezTo>
                    <a:pt x="148440" y="369905"/>
                    <a:pt x="171033" y="335234"/>
                    <a:pt x="198618" y="305859"/>
                  </a:cubicBezTo>
                  <a:cubicBezTo>
                    <a:pt x="210124" y="293629"/>
                    <a:pt x="222735" y="281894"/>
                    <a:pt x="230240" y="266883"/>
                  </a:cubicBezTo>
                  <a:cubicBezTo>
                    <a:pt x="236032" y="255377"/>
                    <a:pt x="238508" y="242499"/>
                    <a:pt x="240451" y="229773"/>
                  </a:cubicBezTo>
                  <a:cubicBezTo>
                    <a:pt x="244147" y="205732"/>
                    <a:pt x="243461" y="180358"/>
                    <a:pt x="232412" y="158183"/>
                  </a:cubicBezTo>
                  <a:cubicBezTo>
                    <a:pt x="223344" y="139972"/>
                    <a:pt x="206847" y="124884"/>
                    <a:pt x="186997" y="120388"/>
                  </a:cubicBezTo>
                  <a:cubicBezTo>
                    <a:pt x="179225" y="118636"/>
                    <a:pt x="171224" y="118445"/>
                    <a:pt x="163261" y="118636"/>
                  </a:cubicBezTo>
                  <a:cubicBezTo>
                    <a:pt x="137315" y="119207"/>
                    <a:pt x="119789" y="126332"/>
                    <a:pt x="104815" y="147477"/>
                  </a:cubicBezTo>
                  <a:close/>
                </a:path>
              </a:pathLst>
            </a:custGeom>
            <a:grpFill/>
            <a:ln w="28575" cap="flat">
              <a:solidFill>
                <a:schemeClr val="bg1"/>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FFFFFF"/>
                </a:solidFill>
                <a:effectLst/>
                <a:uLnTx/>
                <a:uFillTx/>
                <a:latin typeface="Segoe UI"/>
                <a:ea typeface="+mn-ea"/>
                <a:cs typeface="+mn-cs"/>
              </a:endParaRPr>
            </a:p>
          </p:txBody>
        </p:sp>
        <p:sp>
          <p:nvSpPr>
            <p:cNvPr id="38" name="Freeform: Shape 37">
              <a:extLst>
                <a:ext uri="{FF2B5EF4-FFF2-40B4-BE49-F238E27FC236}">
                  <a16:creationId xmlns:a16="http://schemas.microsoft.com/office/drawing/2014/main" id="{29E7ABDC-BEE7-407F-97F8-577837E3F676}"/>
                </a:ext>
              </a:extLst>
            </p:cNvPr>
            <p:cNvSpPr/>
            <p:nvPr/>
          </p:nvSpPr>
          <p:spPr>
            <a:xfrm>
              <a:off x="3836282" y="4267100"/>
              <a:ext cx="120855" cy="112108"/>
            </a:xfrm>
            <a:custGeom>
              <a:avLst/>
              <a:gdLst>
                <a:gd name="connsiteX0" fmla="*/ 4807 w 120855"/>
                <a:gd name="connsiteY0" fmla="*/ 27912 h 112108"/>
                <a:gd name="connsiteX1" fmla="*/ 158 w 120855"/>
                <a:gd name="connsiteY1" fmla="*/ 63383 h 112108"/>
                <a:gd name="connsiteX2" fmla="*/ 3702 w 120855"/>
                <a:gd name="connsiteY2" fmla="*/ 82395 h 112108"/>
                <a:gd name="connsiteX3" fmla="*/ 15970 w 120855"/>
                <a:gd name="connsiteY3" fmla="*/ 94854 h 112108"/>
                <a:gd name="connsiteX4" fmla="*/ 35172 w 120855"/>
                <a:gd name="connsiteY4" fmla="*/ 107008 h 112108"/>
                <a:gd name="connsiteX5" fmla="*/ 57042 w 120855"/>
                <a:gd name="connsiteY5" fmla="*/ 111503 h 112108"/>
                <a:gd name="connsiteX6" fmla="*/ 98342 w 120855"/>
                <a:gd name="connsiteY6" fmla="*/ 105027 h 112108"/>
                <a:gd name="connsiteX7" fmla="*/ 120707 w 120855"/>
                <a:gd name="connsiteY7" fmla="*/ 56411 h 112108"/>
                <a:gd name="connsiteX8" fmla="*/ 119183 w 120855"/>
                <a:gd name="connsiteY8" fmla="*/ 37018 h 112108"/>
                <a:gd name="connsiteX9" fmla="*/ 85426 w 120855"/>
                <a:gd name="connsiteY9" fmla="*/ 4404 h 112108"/>
                <a:gd name="connsiteX10" fmla="*/ 4807 w 120855"/>
                <a:gd name="connsiteY10" fmla="*/ 27912 h 11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5" h="112108">
                  <a:moveTo>
                    <a:pt x="4807" y="27912"/>
                  </a:moveTo>
                  <a:cubicBezTo>
                    <a:pt x="-451" y="38771"/>
                    <a:pt x="-185" y="51343"/>
                    <a:pt x="158" y="63383"/>
                  </a:cubicBezTo>
                  <a:cubicBezTo>
                    <a:pt x="349" y="69898"/>
                    <a:pt x="616" y="76680"/>
                    <a:pt x="3702" y="82395"/>
                  </a:cubicBezTo>
                  <a:cubicBezTo>
                    <a:pt x="6483" y="87576"/>
                    <a:pt x="11322" y="91273"/>
                    <a:pt x="15970" y="94854"/>
                  </a:cubicBezTo>
                  <a:cubicBezTo>
                    <a:pt x="21990" y="99464"/>
                    <a:pt x="28124" y="104112"/>
                    <a:pt x="35172" y="107008"/>
                  </a:cubicBezTo>
                  <a:cubicBezTo>
                    <a:pt x="42107" y="109827"/>
                    <a:pt x="49612" y="110818"/>
                    <a:pt x="57042" y="111503"/>
                  </a:cubicBezTo>
                  <a:cubicBezTo>
                    <a:pt x="71177" y="112761"/>
                    <a:pt x="86379" y="112685"/>
                    <a:pt x="98342" y="105027"/>
                  </a:cubicBezTo>
                  <a:cubicBezTo>
                    <a:pt x="113963" y="95044"/>
                    <a:pt x="119793" y="74927"/>
                    <a:pt x="120707" y="56411"/>
                  </a:cubicBezTo>
                  <a:cubicBezTo>
                    <a:pt x="121050" y="49895"/>
                    <a:pt x="120897" y="43304"/>
                    <a:pt x="119183" y="37018"/>
                  </a:cubicBezTo>
                  <a:cubicBezTo>
                    <a:pt x="114878" y="21283"/>
                    <a:pt x="100895" y="9510"/>
                    <a:pt x="85426" y="4404"/>
                  </a:cubicBezTo>
                  <a:cubicBezTo>
                    <a:pt x="58071" y="-4625"/>
                    <a:pt x="18865" y="-1158"/>
                    <a:pt x="4807" y="27912"/>
                  </a:cubicBezTo>
                  <a:close/>
                </a:path>
              </a:pathLst>
            </a:custGeom>
            <a:grpFill/>
            <a:ln w="28575" cap="flat">
              <a:solidFill>
                <a:schemeClr val="bg1"/>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9" name="Graphic 2">
            <a:extLst>
              <a:ext uri="{FF2B5EF4-FFF2-40B4-BE49-F238E27FC236}">
                <a16:creationId xmlns:a16="http://schemas.microsoft.com/office/drawing/2014/main" id="{1BCBC740-A023-4828-BEDB-39B44120B7AD}"/>
              </a:ext>
            </a:extLst>
          </p:cNvPr>
          <p:cNvGrpSpPr/>
          <p:nvPr/>
        </p:nvGrpSpPr>
        <p:grpSpPr>
          <a:xfrm rot="21109226">
            <a:off x="2136284" y="1833302"/>
            <a:ext cx="343586" cy="615326"/>
            <a:chOff x="3692116" y="3688430"/>
            <a:chExt cx="385717" cy="690779"/>
          </a:xfrm>
          <a:solidFill>
            <a:schemeClr val="accent3"/>
          </a:solidFill>
        </p:grpSpPr>
        <p:sp>
          <p:nvSpPr>
            <p:cNvPr id="40" name="Freeform: Shape 39">
              <a:extLst>
                <a:ext uri="{FF2B5EF4-FFF2-40B4-BE49-F238E27FC236}">
                  <a16:creationId xmlns:a16="http://schemas.microsoft.com/office/drawing/2014/main" id="{2C640BED-1831-4C07-81E1-C4DBF303D18A}"/>
                </a:ext>
              </a:extLst>
            </p:cNvPr>
            <p:cNvSpPr/>
            <p:nvPr/>
          </p:nvSpPr>
          <p:spPr>
            <a:xfrm>
              <a:off x="3692116" y="3688430"/>
              <a:ext cx="385717" cy="549104"/>
            </a:xfrm>
            <a:custGeom>
              <a:avLst/>
              <a:gdLst>
                <a:gd name="connsiteX0" fmla="*/ 104815 w 385717"/>
                <a:gd name="connsiteY0" fmla="*/ 147477 h 549104"/>
                <a:gd name="connsiteX1" fmla="*/ 63743 w 385717"/>
                <a:gd name="connsiteY1" fmla="*/ 187292 h 549104"/>
                <a:gd name="connsiteX2" fmla="*/ 10289 w 385717"/>
                <a:gd name="connsiteY2" fmla="*/ 164775 h 549104"/>
                <a:gd name="connsiteX3" fmla="*/ 2288 w 385717"/>
                <a:gd name="connsiteY3" fmla="*/ 104424 h 549104"/>
                <a:gd name="connsiteX4" fmla="*/ 44732 w 385717"/>
                <a:gd name="connsiteY4" fmla="*/ 33749 h 549104"/>
                <a:gd name="connsiteX5" fmla="*/ 154650 w 385717"/>
                <a:gd name="connsiteY5" fmla="*/ 107 h 549104"/>
                <a:gd name="connsiteX6" fmla="*/ 268722 w 385717"/>
                <a:gd name="connsiteY6" fmla="*/ 26243 h 549104"/>
                <a:gd name="connsiteX7" fmla="*/ 333492 w 385717"/>
                <a:gd name="connsiteY7" fmla="*/ 61410 h 549104"/>
                <a:gd name="connsiteX8" fmla="*/ 365877 w 385717"/>
                <a:gd name="connsiteY8" fmla="*/ 275227 h 549104"/>
                <a:gd name="connsiteX9" fmla="*/ 288343 w 385717"/>
                <a:gd name="connsiteY9" fmla="*/ 363619 h 549104"/>
                <a:gd name="connsiteX10" fmla="*/ 225402 w 385717"/>
                <a:gd name="connsiteY10" fmla="*/ 461307 h 549104"/>
                <a:gd name="connsiteX11" fmla="*/ 204980 w 385717"/>
                <a:gd name="connsiteY11" fmla="*/ 535297 h 549104"/>
                <a:gd name="connsiteX12" fmla="*/ 173700 w 385717"/>
                <a:gd name="connsiteY12" fmla="*/ 548556 h 549104"/>
                <a:gd name="connsiteX13" fmla="*/ 159755 w 385717"/>
                <a:gd name="connsiteY13" fmla="*/ 548137 h 549104"/>
                <a:gd name="connsiteX14" fmla="*/ 141087 w 385717"/>
                <a:gd name="connsiteY14" fmla="*/ 526915 h 549104"/>
                <a:gd name="connsiteX15" fmla="*/ 136857 w 385717"/>
                <a:gd name="connsiteY15" fmla="*/ 408501 h 549104"/>
                <a:gd name="connsiteX16" fmla="*/ 198618 w 385717"/>
                <a:gd name="connsiteY16" fmla="*/ 305859 h 549104"/>
                <a:gd name="connsiteX17" fmla="*/ 230240 w 385717"/>
                <a:gd name="connsiteY17" fmla="*/ 266883 h 549104"/>
                <a:gd name="connsiteX18" fmla="*/ 240451 w 385717"/>
                <a:gd name="connsiteY18" fmla="*/ 229773 h 549104"/>
                <a:gd name="connsiteX19" fmla="*/ 232412 w 385717"/>
                <a:gd name="connsiteY19" fmla="*/ 158183 h 549104"/>
                <a:gd name="connsiteX20" fmla="*/ 186997 w 385717"/>
                <a:gd name="connsiteY20" fmla="*/ 120388 h 549104"/>
                <a:gd name="connsiteX21" fmla="*/ 163261 w 385717"/>
                <a:gd name="connsiteY21" fmla="*/ 118636 h 549104"/>
                <a:gd name="connsiteX22" fmla="*/ 104815 w 385717"/>
                <a:gd name="connsiteY22" fmla="*/ 147477 h 54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5717" h="549104">
                  <a:moveTo>
                    <a:pt x="104815" y="147477"/>
                  </a:moveTo>
                  <a:cubicBezTo>
                    <a:pt x="93576" y="163327"/>
                    <a:pt x="82298" y="181425"/>
                    <a:pt x="63743" y="187292"/>
                  </a:cubicBezTo>
                  <a:cubicBezTo>
                    <a:pt x="43893" y="193540"/>
                    <a:pt x="21376" y="182377"/>
                    <a:pt x="10289" y="164775"/>
                  </a:cubicBezTo>
                  <a:cubicBezTo>
                    <a:pt x="-798" y="147172"/>
                    <a:pt x="-1979" y="124770"/>
                    <a:pt x="2288" y="104424"/>
                  </a:cubicBezTo>
                  <a:cubicBezTo>
                    <a:pt x="8041" y="77030"/>
                    <a:pt x="23243" y="51694"/>
                    <a:pt x="44732" y="33749"/>
                  </a:cubicBezTo>
                  <a:cubicBezTo>
                    <a:pt x="74793" y="8641"/>
                    <a:pt x="115483" y="-1151"/>
                    <a:pt x="154650" y="107"/>
                  </a:cubicBezTo>
                  <a:cubicBezTo>
                    <a:pt x="193817" y="1402"/>
                    <a:pt x="231917" y="12870"/>
                    <a:pt x="268722" y="26243"/>
                  </a:cubicBezTo>
                  <a:cubicBezTo>
                    <a:pt x="292534" y="34892"/>
                    <a:pt x="315394" y="43159"/>
                    <a:pt x="333492" y="61410"/>
                  </a:cubicBezTo>
                  <a:cubicBezTo>
                    <a:pt x="387975" y="116312"/>
                    <a:pt x="401652" y="206037"/>
                    <a:pt x="365877" y="275227"/>
                  </a:cubicBezTo>
                  <a:cubicBezTo>
                    <a:pt x="347779" y="310241"/>
                    <a:pt x="316728" y="336301"/>
                    <a:pt x="288343" y="363619"/>
                  </a:cubicBezTo>
                  <a:cubicBezTo>
                    <a:pt x="259958" y="390936"/>
                    <a:pt x="232488" y="422559"/>
                    <a:pt x="225402" y="461307"/>
                  </a:cubicBezTo>
                  <a:cubicBezTo>
                    <a:pt x="220715" y="487063"/>
                    <a:pt x="224068" y="517428"/>
                    <a:pt x="204980" y="535297"/>
                  </a:cubicBezTo>
                  <a:cubicBezTo>
                    <a:pt x="196598" y="543184"/>
                    <a:pt x="185092" y="546956"/>
                    <a:pt x="173700" y="548556"/>
                  </a:cubicBezTo>
                  <a:cubicBezTo>
                    <a:pt x="169052" y="549204"/>
                    <a:pt x="164213" y="549508"/>
                    <a:pt x="159755" y="548137"/>
                  </a:cubicBezTo>
                  <a:cubicBezTo>
                    <a:pt x="150459" y="545241"/>
                    <a:pt x="144897" y="535869"/>
                    <a:pt x="141087" y="526915"/>
                  </a:cubicBezTo>
                  <a:cubicBezTo>
                    <a:pt x="125351" y="489806"/>
                    <a:pt x="125275" y="447096"/>
                    <a:pt x="136857" y="408501"/>
                  </a:cubicBezTo>
                  <a:cubicBezTo>
                    <a:pt x="148440" y="369905"/>
                    <a:pt x="171033" y="335234"/>
                    <a:pt x="198618" y="305859"/>
                  </a:cubicBezTo>
                  <a:cubicBezTo>
                    <a:pt x="210124" y="293629"/>
                    <a:pt x="222735" y="281894"/>
                    <a:pt x="230240" y="266883"/>
                  </a:cubicBezTo>
                  <a:cubicBezTo>
                    <a:pt x="236032" y="255377"/>
                    <a:pt x="238508" y="242499"/>
                    <a:pt x="240451" y="229773"/>
                  </a:cubicBezTo>
                  <a:cubicBezTo>
                    <a:pt x="244147" y="205732"/>
                    <a:pt x="243461" y="180358"/>
                    <a:pt x="232412" y="158183"/>
                  </a:cubicBezTo>
                  <a:cubicBezTo>
                    <a:pt x="223344" y="139972"/>
                    <a:pt x="206847" y="124884"/>
                    <a:pt x="186997" y="120388"/>
                  </a:cubicBezTo>
                  <a:cubicBezTo>
                    <a:pt x="179225" y="118636"/>
                    <a:pt x="171224" y="118445"/>
                    <a:pt x="163261" y="118636"/>
                  </a:cubicBezTo>
                  <a:cubicBezTo>
                    <a:pt x="137315" y="119207"/>
                    <a:pt x="119789" y="126332"/>
                    <a:pt x="104815" y="147477"/>
                  </a:cubicBezTo>
                  <a:close/>
                </a:path>
              </a:pathLst>
            </a:custGeom>
            <a:grpFill/>
            <a:ln w="28575" cap="flat">
              <a:solidFill>
                <a:schemeClr val="bg1"/>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FFFFFF"/>
                </a:solidFill>
                <a:effectLst/>
                <a:uLnTx/>
                <a:uFillTx/>
                <a:latin typeface="Segoe UI"/>
                <a:ea typeface="+mn-ea"/>
                <a:cs typeface="+mn-cs"/>
              </a:endParaRPr>
            </a:p>
          </p:txBody>
        </p:sp>
        <p:sp>
          <p:nvSpPr>
            <p:cNvPr id="41" name="Freeform: Shape 40">
              <a:extLst>
                <a:ext uri="{FF2B5EF4-FFF2-40B4-BE49-F238E27FC236}">
                  <a16:creationId xmlns:a16="http://schemas.microsoft.com/office/drawing/2014/main" id="{15E0327E-22CA-4180-A7C3-5705ACEB42F7}"/>
                </a:ext>
              </a:extLst>
            </p:cNvPr>
            <p:cNvSpPr/>
            <p:nvPr/>
          </p:nvSpPr>
          <p:spPr>
            <a:xfrm>
              <a:off x="3836282" y="4267100"/>
              <a:ext cx="120855" cy="112108"/>
            </a:xfrm>
            <a:custGeom>
              <a:avLst/>
              <a:gdLst>
                <a:gd name="connsiteX0" fmla="*/ 4807 w 120855"/>
                <a:gd name="connsiteY0" fmla="*/ 27912 h 112108"/>
                <a:gd name="connsiteX1" fmla="*/ 158 w 120855"/>
                <a:gd name="connsiteY1" fmla="*/ 63383 h 112108"/>
                <a:gd name="connsiteX2" fmla="*/ 3702 w 120855"/>
                <a:gd name="connsiteY2" fmla="*/ 82395 h 112108"/>
                <a:gd name="connsiteX3" fmla="*/ 15970 w 120855"/>
                <a:gd name="connsiteY3" fmla="*/ 94854 h 112108"/>
                <a:gd name="connsiteX4" fmla="*/ 35172 w 120855"/>
                <a:gd name="connsiteY4" fmla="*/ 107008 h 112108"/>
                <a:gd name="connsiteX5" fmla="*/ 57042 w 120855"/>
                <a:gd name="connsiteY5" fmla="*/ 111503 h 112108"/>
                <a:gd name="connsiteX6" fmla="*/ 98342 w 120855"/>
                <a:gd name="connsiteY6" fmla="*/ 105027 h 112108"/>
                <a:gd name="connsiteX7" fmla="*/ 120707 w 120855"/>
                <a:gd name="connsiteY7" fmla="*/ 56411 h 112108"/>
                <a:gd name="connsiteX8" fmla="*/ 119183 w 120855"/>
                <a:gd name="connsiteY8" fmla="*/ 37018 h 112108"/>
                <a:gd name="connsiteX9" fmla="*/ 85426 w 120855"/>
                <a:gd name="connsiteY9" fmla="*/ 4404 h 112108"/>
                <a:gd name="connsiteX10" fmla="*/ 4807 w 120855"/>
                <a:gd name="connsiteY10" fmla="*/ 27912 h 11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5" h="112108">
                  <a:moveTo>
                    <a:pt x="4807" y="27912"/>
                  </a:moveTo>
                  <a:cubicBezTo>
                    <a:pt x="-451" y="38771"/>
                    <a:pt x="-185" y="51343"/>
                    <a:pt x="158" y="63383"/>
                  </a:cubicBezTo>
                  <a:cubicBezTo>
                    <a:pt x="349" y="69898"/>
                    <a:pt x="616" y="76680"/>
                    <a:pt x="3702" y="82395"/>
                  </a:cubicBezTo>
                  <a:cubicBezTo>
                    <a:pt x="6483" y="87576"/>
                    <a:pt x="11322" y="91273"/>
                    <a:pt x="15970" y="94854"/>
                  </a:cubicBezTo>
                  <a:cubicBezTo>
                    <a:pt x="21990" y="99464"/>
                    <a:pt x="28124" y="104112"/>
                    <a:pt x="35172" y="107008"/>
                  </a:cubicBezTo>
                  <a:cubicBezTo>
                    <a:pt x="42107" y="109827"/>
                    <a:pt x="49612" y="110818"/>
                    <a:pt x="57042" y="111503"/>
                  </a:cubicBezTo>
                  <a:cubicBezTo>
                    <a:pt x="71177" y="112761"/>
                    <a:pt x="86379" y="112685"/>
                    <a:pt x="98342" y="105027"/>
                  </a:cubicBezTo>
                  <a:cubicBezTo>
                    <a:pt x="113963" y="95044"/>
                    <a:pt x="119793" y="74927"/>
                    <a:pt x="120707" y="56411"/>
                  </a:cubicBezTo>
                  <a:cubicBezTo>
                    <a:pt x="121050" y="49895"/>
                    <a:pt x="120897" y="43304"/>
                    <a:pt x="119183" y="37018"/>
                  </a:cubicBezTo>
                  <a:cubicBezTo>
                    <a:pt x="114878" y="21283"/>
                    <a:pt x="100895" y="9510"/>
                    <a:pt x="85426" y="4404"/>
                  </a:cubicBezTo>
                  <a:cubicBezTo>
                    <a:pt x="58071" y="-4625"/>
                    <a:pt x="18865" y="-1158"/>
                    <a:pt x="4807" y="27912"/>
                  </a:cubicBezTo>
                  <a:close/>
                </a:path>
              </a:pathLst>
            </a:custGeom>
            <a:grpFill/>
            <a:ln w="28575" cap="flat">
              <a:solidFill>
                <a:schemeClr val="bg1"/>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12142672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B6308C39-508F-42DB-A5F2-7F3408F4A44F}"/>
              </a:ext>
            </a:extLst>
          </p:cNvPr>
          <p:cNvSpPr/>
          <p:nvPr/>
        </p:nvSpPr>
        <p:spPr>
          <a:xfrm rot="5400000" flipH="1" flipV="1">
            <a:off x="4546601" y="-787400"/>
            <a:ext cx="6857999" cy="8432800"/>
          </a:xfrm>
          <a:custGeom>
            <a:avLst/>
            <a:gdLst>
              <a:gd name="connsiteX0" fmla="*/ 4869282 w 12192000"/>
              <a:gd name="connsiteY0" fmla="*/ 383 h 4982602"/>
              <a:gd name="connsiteX1" fmla="*/ 3357981 w 12192000"/>
              <a:gd name="connsiteY1" fmla="*/ 73580 h 4982602"/>
              <a:gd name="connsiteX2" fmla="*/ 748519 w 12192000"/>
              <a:gd name="connsiteY2" fmla="*/ 676314 h 4982602"/>
              <a:gd name="connsiteX3" fmla="*/ 115836 w 12192000"/>
              <a:gd name="connsiteY3" fmla="*/ 1069483 h 4982602"/>
              <a:gd name="connsiteX4" fmla="*/ 0 w 12192000"/>
              <a:gd name="connsiteY4" fmla="*/ 1186440 h 4982602"/>
              <a:gd name="connsiteX5" fmla="*/ 0 w 12192000"/>
              <a:gd name="connsiteY5" fmla="*/ 4982602 h 4982602"/>
              <a:gd name="connsiteX6" fmla="*/ 12192000 w 12192000"/>
              <a:gd name="connsiteY6" fmla="*/ 4982602 h 4982602"/>
              <a:gd name="connsiteX7" fmla="*/ 12192000 w 12192000"/>
              <a:gd name="connsiteY7" fmla="*/ 1572262 h 4982602"/>
              <a:gd name="connsiteX8" fmla="*/ 12048351 w 12192000"/>
              <a:gd name="connsiteY8" fmla="*/ 1453298 h 4982602"/>
              <a:gd name="connsiteX9" fmla="*/ 10437964 w 12192000"/>
              <a:gd name="connsiteY9" fmla="*/ 762011 h 4982602"/>
              <a:gd name="connsiteX10" fmla="*/ 8649047 w 12192000"/>
              <a:gd name="connsiteY10" fmla="*/ 458503 h 4982602"/>
              <a:gd name="connsiteX11" fmla="*/ 6379508 w 12192000"/>
              <a:gd name="connsiteY11" fmla="*/ 92151 h 4982602"/>
              <a:gd name="connsiteX12" fmla="*/ 4869282 w 12192000"/>
              <a:gd name="connsiteY12" fmla="*/ 383 h 498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4982602">
                <a:moveTo>
                  <a:pt x="4869282" y="383"/>
                </a:moveTo>
                <a:cubicBezTo>
                  <a:pt x="4364920" y="-3367"/>
                  <a:pt x="3860379" y="20378"/>
                  <a:pt x="3357981" y="73580"/>
                </a:cubicBezTo>
                <a:cubicBezTo>
                  <a:pt x="2486019" y="166422"/>
                  <a:pt x="1556925" y="322101"/>
                  <a:pt x="748519" y="676314"/>
                </a:cubicBezTo>
                <a:cubicBezTo>
                  <a:pt x="517138" y="777542"/>
                  <a:pt x="302225" y="904483"/>
                  <a:pt x="115836" y="1069483"/>
                </a:cubicBezTo>
                <a:lnTo>
                  <a:pt x="0" y="1186440"/>
                </a:lnTo>
                <a:lnTo>
                  <a:pt x="0" y="4982602"/>
                </a:lnTo>
                <a:lnTo>
                  <a:pt x="12192000" y="4982602"/>
                </a:lnTo>
                <a:lnTo>
                  <a:pt x="12192000" y="1572262"/>
                </a:lnTo>
                <a:lnTo>
                  <a:pt x="12048351" y="1453298"/>
                </a:lnTo>
                <a:cubicBezTo>
                  <a:pt x="11582732" y="1094803"/>
                  <a:pt x="11002851" y="897701"/>
                  <a:pt x="10437964" y="762011"/>
                </a:cubicBezTo>
                <a:cubicBezTo>
                  <a:pt x="9849513" y="620615"/>
                  <a:pt x="9245348" y="554194"/>
                  <a:pt x="8649047" y="458503"/>
                </a:cubicBezTo>
                <a:cubicBezTo>
                  <a:pt x="7890627" y="337096"/>
                  <a:pt x="7142921" y="178561"/>
                  <a:pt x="6379508" y="92151"/>
                </a:cubicBezTo>
                <a:cubicBezTo>
                  <a:pt x="5877826" y="35376"/>
                  <a:pt x="5373643" y="4132"/>
                  <a:pt x="4869282" y="383"/>
                </a:cubicBezTo>
                <a:close/>
              </a:path>
            </a:pathLst>
          </a:custGeom>
          <a:solidFill>
            <a:srgbClr val="8661C5"/>
          </a:solidFill>
          <a:ln w="9525" cap="flat">
            <a:noFill/>
            <a:prstDash val="solid"/>
            <a:miter/>
          </a:ln>
        </p:spPr>
        <p:txBody>
          <a:bodyPr wrap="square" rtlCol="0" anchor="ctr">
            <a:noAutofit/>
          </a:bodyPr>
          <a:lstStyle/>
          <a:p>
            <a:endParaRPr lang="en-GB">
              <a:solidFill>
                <a:srgbClr val="D59DFF"/>
              </a:solidFill>
            </a:endParaRPr>
          </a:p>
        </p:txBody>
      </p:sp>
      <p:sp>
        <p:nvSpPr>
          <p:cNvPr id="2" name="Title 1">
            <a:extLst>
              <a:ext uri="{FF2B5EF4-FFF2-40B4-BE49-F238E27FC236}">
                <a16:creationId xmlns:a16="http://schemas.microsoft.com/office/drawing/2014/main" id="{5F832E5F-E745-48CC-B80B-ADF8D49FD0E1}"/>
              </a:ext>
            </a:extLst>
          </p:cNvPr>
          <p:cNvSpPr>
            <a:spLocks noGrp="1"/>
          </p:cNvSpPr>
          <p:nvPr>
            <p:ph type="title"/>
          </p:nvPr>
        </p:nvSpPr>
        <p:spPr>
          <a:xfrm>
            <a:off x="588263" y="457200"/>
            <a:ext cx="4181504" cy="553998"/>
          </a:xfrm>
        </p:spPr>
        <p:txBody>
          <a:bodyPr/>
          <a:lstStyle/>
          <a:p>
            <a:r>
              <a:rPr lang="en-GB" dirty="0"/>
              <a:t>Session </a:t>
            </a:r>
          </a:p>
        </p:txBody>
      </p:sp>
      <p:grpSp>
        <p:nvGrpSpPr>
          <p:cNvPr id="3" name="Group 2">
            <a:extLst>
              <a:ext uri="{FF2B5EF4-FFF2-40B4-BE49-F238E27FC236}">
                <a16:creationId xmlns:a16="http://schemas.microsoft.com/office/drawing/2014/main" id="{8F9D4C93-1655-42B1-AA06-C841AB8A4B61}"/>
              </a:ext>
            </a:extLst>
          </p:cNvPr>
          <p:cNvGrpSpPr/>
          <p:nvPr/>
        </p:nvGrpSpPr>
        <p:grpSpPr>
          <a:xfrm>
            <a:off x="568456" y="1996761"/>
            <a:ext cx="2392458" cy="2165490"/>
            <a:chOff x="3839382" y="1547244"/>
            <a:chExt cx="996013" cy="901523"/>
          </a:xfrm>
        </p:grpSpPr>
        <p:grpSp>
          <p:nvGrpSpPr>
            <p:cNvPr id="51" name="Group 50">
              <a:extLst>
                <a:ext uri="{FF2B5EF4-FFF2-40B4-BE49-F238E27FC236}">
                  <a16:creationId xmlns:a16="http://schemas.microsoft.com/office/drawing/2014/main" id="{AF38AB4E-71A3-41FB-947A-52D0BB5C9764}"/>
                </a:ext>
              </a:extLst>
            </p:cNvPr>
            <p:cNvGrpSpPr/>
            <p:nvPr/>
          </p:nvGrpSpPr>
          <p:grpSpPr>
            <a:xfrm>
              <a:off x="3839382" y="1547244"/>
              <a:ext cx="899180" cy="901523"/>
              <a:chOff x="-2170001" y="4390798"/>
              <a:chExt cx="2456990" cy="1158864"/>
            </a:xfrm>
          </p:grpSpPr>
          <p:sp>
            <p:nvSpPr>
              <p:cNvPr id="99" name="Oval 98">
                <a:extLst>
                  <a:ext uri="{FF2B5EF4-FFF2-40B4-BE49-F238E27FC236}">
                    <a16:creationId xmlns:a16="http://schemas.microsoft.com/office/drawing/2014/main" id="{CE2ADC0C-2408-481A-98B3-387BD3BF18C4}"/>
                  </a:ext>
                </a:extLst>
              </p:cNvPr>
              <p:cNvSpPr/>
              <p:nvPr/>
            </p:nvSpPr>
            <p:spPr bwMode="auto">
              <a:xfrm flipH="1">
                <a:off x="-2170001" y="4501908"/>
                <a:ext cx="2375699" cy="99179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pic>
            <p:nvPicPr>
              <p:cNvPr id="100" name="Graphic 99">
                <a:extLst>
                  <a:ext uri="{FF2B5EF4-FFF2-40B4-BE49-F238E27FC236}">
                    <a16:creationId xmlns:a16="http://schemas.microsoft.com/office/drawing/2014/main" id="{AFDB520A-4A1C-441F-945C-CDE361CF96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0001" y="4390798"/>
                <a:ext cx="2456990" cy="1158864"/>
              </a:xfrm>
              <a:prstGeom prst="rect">
                <a:avLst/>
              </a:prstGeom>
            </p:spPr>
          </p:pic>
        </p:grpSp>
        <p:grpSp>
          <p:nvGrpSpPr>
            <p:cNvPr id="53" name="Group 52">
              <a:extLst>
                <a:ext uri="{FF2B5EF4-FFF2-40B4-BE49-F238E27FC236}">
                  <a16:creationId xmlns:a16="http://schemas.microsoft.com/office/drawing/2014/main" id="{23747DBC-16B7-4CEF-AFD9-ABE3C4F12102}"/>
                </a:ext>
              </a:extLst>
            </p:cNvPr>
            <p:cNvGrpSpPr/>
            <p:nvPr/>
          </p:nvGrpSpPr>
          <p:grpSpPr>
            <a:xfrm>
              <a:off x="3953783" y="1547244"/>
              <a:ext cx="881612" cy="780023"/>
              <a:chOff x="11003063" y="215021"/>
              <a:chExt cx="706851" cy="625400"/>
            </a:xfrm>
          </p:grpSpPr>
          <p:sp>
            <p:nvSpPr>
              <p:cNvPr id="54" name="Freeform: Shape 53">
                <a:extLst>
                  <a:ext uri="{FF2B5EF4-FFF2-40B4-BE49-F238E27FC236}">
                    <a16:creationId xmlns:a16="http://schemas.microsoft.com/office/drawing/2014/main" id="{0C8041F3-6533-4C8A-8252-703027C10B6C}"/>
                  </a:ext>
                </a:extLst>
              </p:cNvPr>
              <p:cNvSpPr/>
              <p:nvPr/>
            </p:nvSpPr>
            <p:spPr>
              <a:xfrm rot="21411297">
                <a:off x="11121078" y="591584"/>
                <a:ext cx="263599" cy="248837"/>
              </a:xfrm>
              <a:custGeom>
                <a:avLst/>
                <a:gdLst>
                  <a:gd name="connsiteX0" fmla="*/ 223355 w 310910"/>
                  <a:gd name="connsiteY0" fmla="*/ 37052 h 293498"/>
                  <a:gd name="connsiteX1" fmla="*/ 310604 w 310910"/>
                  <a:gd name="connsiteY1" fmla="*/ 247079 h 293498"/>
                  <a:gd name="connsiteX2" fmla="*/ 215640 w 310910"/>
                  <a:gd name="connsiteY2" fmla="*/ 293370 h 293498"/>
                  <a:gd name="connsiteX3" fmla="*/ 176016 w 310910"/>
                  <a:gd name="connsiteY3" fmla="*/ 253651 h 293498"/>
                  <a:gd name="connsiteX4" fmla="*/ 131058 w 310910"/>
                  <a:gd name="connsiteY4" fmla="*/ 172593 h 293498"/>
                  <a:gd name="connsiteX5" fmla="*/ 89814 w 310910"/>
                  <a:gd name="connsiteY5" fmla="*/ 152019 h 293498"/>
                  <a:gd name="connsiteX6" fmla="*/ 27045 w 310910"/>
                  <a:gd name="connsiteY6" fmla="*/ 139256 h 293498"/>
                  <a:gd name="connsiteX7" fmla="*/ 10757 w 310910"/>
                  <a:gd name="connsiteY7" fmla="*/ 38481 h 293498"/>
                  <a:gd name="connsiteX8" fmla="*/ 49238 w 310910"/>
                  <a:gd name="connsiteY8" fmla="*/ 0 h 293498"/>
                  <a:gd name="connsiteX9" fmla="*/ 95625 w 310910"/>
                  <a:gd name="connsiteY9" fmla="*/ 23336 h 293498"/>
                  <a:gd name="connsiteX10" fmla="*/ 174301 w 310910"/>
                  <a:gd name="connsiteY10" fmla="*/ 11525 h 293498"/>
                  <a:gd name="connsiteX11" fmla="*/ 218021 w 310910"/>
                  <a:gd name="connsiteY11" fmla="*/ 572 h 293498"/>
                  <a:gd name="connsiteX12" fmla="*/ 223355 w 310910"/>
                  <a:gd name="connsiteY12" fmla="*/ 37052 h 29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910" h="293498">
                    <a:moveTo>
                      <a:pt x="223355" y="37052"/>
                    </a:moveTo>
                    <a:cubicBezTo>
                      <a:pt x="223355" y="37052"/>
                      <a:pt x="304889" y="232220"/>
                      <a:pt x="310604" y="247079"/>
                    </a:cubicBezTo>
                    <a:cubicBezTo>
                      <a:pt x="316224" y="261842"/>
                      <a:pt x="242976" y="295847"/>
                      <a:pt x="215640" y="293370"/>
                    </a:cubicBezTo>
                    <a:cubicBezTo>
                      <a:pt x="188303" y="290894"/>
                      <a:pt x="189446" y="284893"/>
                      <a:pt x="176016" y="253651"/>
                    </a:cubicBezTo>
                    <a:cubicBezTo>
                      <a:pt x="163919" y="225457"/>
                      <a:pt x="152584" y="195167"/>
                      <a:pt x="131058" y="172593"/>
                    </a:cubicBezTo>
                    <a:cubicBezTo>
                      <a:pt x="120104" y="161068"/>
                      <a:pt x="106197" y="152114"/>
                      <a:pt x="89814" y="152019"/>
                    </a:cubicBezTo>
                    <a:cubicBezTo>
                      <a:pt x="66097" y="151924"/>
                      <a:pt x="47238" y="156020"/>
                      <a:pt x="27045" y="139256"/>
                    </a:cubicBezTo>
                    <a:cubicBezTo>
                      <a:pt x="3137" y="119539"/>
                      <a:pt x="-10960" y="64484"/>
                      <a:pt x="10757" y="38481"/>
                    </a:cubicBezTo>
                    <a:cubicBezTo>
                      <a:pt x="21520" y="25527"/>
                      <a:pt x="49238" y="0"/>
                      <a:pt x="49238" y="0"/>
                    </a:cubicBezTo>
                    <a:cubicBezTo>
                      <a:pt x="49238" y="0"/>
                      <a:pt x="90862" y="25051"/>
                      <a:pt x="95625" y="23336"/>
                    </a:cubicBezTo>
                    <a:cubicBezTo>
                      <a:pt x="100387" y="21622"/>
                      <a:pt x="166681" y="15050"/>
                      <a:pt x="174301" y="11525"/>
                    </a:cubicBezTo>
                    <a:cubicBezTo>
                      <a:pt x="181921" y="8001"/>
                      <a:pt x="208591" y="2191"/>
                      <a:pt x="218021" y="572"/>
                    </a:cubicBezTo>
                    <a:cubicBezTo>
                      <a:pt x="227546" y="-1143"/>
                      <a:pt x="223355" y="37052"/>
                      <a:pt x="223355" y="37052"/>
                    </a:cubicBezTo>
                    <a:close/>
                  </a:path>
                </a:pathLst>
              </a:custGeom>
              <a:solidFill>
                <a:schemeClr val="bg1"/>
              </a:solidFill>
              <a:ln w="57150" cap="rnd">
                <a:solidFill>
                  <a:schemeClr val="tx1"/>
                </a:solidFill>
                <a:prstDash val="solid"/>
                <a:round/>
              </a:ln>
            </p:spPr>
            <p:txBody>
              <a:bodyPr rtlCol="0" anchor="ctr"/>
              <a:lstStyle/>
              <a:p>
                <a:endParaRPr lang="en-GB"/>
              </a:p>
            </p:txBody>
          </p:sp>
          <p:sp>
            <p:nvSpPr>
              <p:cNvPr id="55" name="Freeform: Shape 54">
                <a:extLst>
                  <a:ext uri="{FF2B5EF4-FFF2-40B4-BE49-F238E27FC236}">
                    <a16:creationId xmlns:a16="http://schemas.microsoft.com/office/drawing/2014/main" id="{4B1B0BC7-8A8D-4F0A-928A-D3663654EA42}"/>
                  </a:ext>
                </a:extLst>
              </p:cNvPr>
              <p:cNvSpPr/>
              <p:nvPr/>
            </p:nvSpPr>
            <p:spPr>
              <a:xfrm rot="21411297">
                <a:off x="11121078" y="591584"/>
                <a:ext cx="263599" cy="248837"/>
              </a:xfrm>
              <a:custGeom>
                <a:avLst/>
                <a:gdLst>
                  <a:gd name="connsiteX0" fmla="*/ 223355 w 310910"/>
                  <a:gd name="connsiteY0" fmla="*/ 37052 h 293498"/>
                  <a:gd name="connsiteX1" fmla="*/ 310604 w 310910"/>
                  <a:gd name="connsiteY1" fmla="*/ 247079 h 293498"/>
                  <a:gd name="connsiteX2" fmla="*/ 215640 w 310910"/>
                  <a:gd name="connsiteY2" fmla="*/ 293370 h 293498"/>
                  <a:gd name="connsiteX3" fmla="*/ 176016 w 310910"/>
                  <a:gd name="connsiteY3" fmla="*/ 253651 h 293498"/>
                  <a:gd name="connsiteX4" fmla="*/ 131058 w 310910"/>
                  <a:gd name="connsiteY4" fmla="*/ 172593 h 293498"/>
                  <a:gd name="connsiteX5" fmla="*/ 89814 w 310910"/>
                  <a:gd name="connsiteY5" fmla="*/ 152019 h 293498"/>
                  <a:gd name="connsiteX6" fmla="*/ 27045 w 310910"/>
                  <a:gd name="connsiteY6" fmla="*/ 139256 h 293498"/>
                  <a:gd name="connsiteX7" fmla="*/ 10757 w 310910"/>
                  <a:gd name="connsiteY7" fmla="*/ 38481 h 293498"/>
                  <a:gd name="connsiteX8" fmla="*/ 49238 w 310910"/>
                  <a:gd name="connsiteY8" fmla="*/ 0 h 293498"/>
                  <a:gd name="connsiteX9" fmla="*/ 95625 w 310910"/>
                  <a:gd name="connsiteY9" fmla="*/ 23336 h 293498"/>
                  <a:gd name="connsiteX10" fmla="*/ 174301 w 310910"/>
                  <a:gd name="connsiteY10" fmla="*/ 11525 h 293498"/>
                  <a:gd name="connsiteX11" fmla="*/ 218021 w 310910"/>
                  <a:gd name="connsiteY11" fmla="*/ 572 h 293498"/>
                  <a:gd name="connsiteX12" fmla="*/ 223355 w 310910"/>
                  <a:gd name="connsiteY12" fmla="*/ 37052 h 29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910" h="293498">
                    <a:moveTo>
                      <a:pt x="223355" y="37052"/>
                    </a:moveTo>
                    <a:cubicBezTo>
                      <a:pt x="223355" y="37052"/>
                      <a:pt x="304889" y="232220"/>
                      <a:pt x="310604" y="247079"/>
                    </a:cubicBezTo>
                    <a:cubicBezTo>
                      <a:pt x="316224" y="261842"/>
                      <a:pt x="242976" y="295847"/>
                      <a:pt x="215640" y="293370"/>
                    </a:cubicBezTo>
                    <a:cubicBezTo>
                      <a:pt x="188303" y="290894"/>
                      <a:pt x="189446" y="284893"/>
                      <a:pt x="176016" y="253651"/>
                    </a:cubicBezTo>
                    <a:cubicBezTo>
                      <a:pt x="163919" y="225457"/>
                      <a:pt x="152584" y="195167"/>
                      <a:pt x="131058" y="172593"/>
                    </a:cubicBezTo>
                    <a:cubicBezTo>
                      <a:pt x="120104" y="161068"/>
                      <a:pt x="106197" y="152114"/>
                      <a:pt x="89814" y="152019"/>
                    </a:cubicBezTo>
                    <a:cubicBezTo>
                      <a:pt x="66097" y="151924"/>
                      <a:pt x="47238" y="156020"/>
                      <a:pt x="27045" y="139256"/>
                    </a:cubicBezTo>
                    <a:cubicBezTo>
                      <a:pt x="3137" y="119539"/>
                      <a:pt x="-10960" y="64484"/>
                      <a:pt x="10757" y="38481"/>
                    </a:cubicBezTo>
                    <a:cubicBezTo>
                      <a:pt x="21520" y="25527"/>
                      <a:pt x="49238" y="0"/>
                      <a:pt x="49238" y="0"/>
                    </a:cubicBezTo>
                    <a:cubicBezTo>
                      <a:pt x="49238" y="0"/>
                      <a:pt x="90862" y="25051"/>
                      <a:pt x="95625" y="23336"/>
                    </a:cubicBezTo>
                    <a:cubicBezTo>
                      <a:pt x="100387" y="21622"/>
                      <a:pt x="166681" y="15050"/>
                      <a:pt x="174301" y="11525"/>
                    </a:cubicBezTo>
                    <a:cubicBezTo>
                      <a:pt x="181921" y="8001"/>
                      <a:pt x="208591" y="2191"/>
                      <a:pt x="218021" y="572"/>
                    </a:cubicBezTo>
                    <a:cubicBezTo>
                      <a:pt x="227546" y="-1143"/>
                      <a:pt x="223355" y="37052"/>
                      <a:pt x="223355" y="37052"/>
                    </a:cubicBezTo>
                    <a:close/>
                  </a:path>
                </a:pathLst>
              </a:custGeom>
              <a:noFill/>
              <a:ln w="19050" cap="rnd">
                <a:solidFill>
                  <a:schemeClr val="tx1"/>
                </a:solidFill>
                <a:prstDash val="solid"/>
                <a:round/>
              </a:ln>
            </p:spPr>
            <p:txBody>
              <a:bodyPr rtlCol="0" anchor="ctr"/>
              <a:lstStyle/>
              <a:p>
                <a:endParaRPr lang="en-GB"/>
              </a:p>
            </p:txBody>
          </p:sp>
          <p:sp>
            <p:nvSpPr>
              <p:cNvPr id="56" name="Freeform: Shape 55">
                <a:extLst>
                  <a:ext uri="{FF2B5EF4-FFF2-40B4-BE49-F238E27FC236}">
                    <a16:creationId xmlns:a16="http://schemas.microsoft.com/office/drawing/2014/main" id="{5AC7804E-D27E-4544-B131-60435889BBA3}"/>
                  </a:ext>
                </a:extLst>
              </p:cNvPr>
              <p:cNvSpPr/>
              <p:nvPr/>
            </p:nvSpPr>
            <p:spPr>
              <a:xfrm rot="21411297">
                <a:off x="11069528" y="236879"/>
                <a:ext cx="470216" cy="406161"/>
              </a:xfrm>
              <a:custGeom>
                <a:avLst/>
                <a:gdLst>
                  <a:gd name="connsiteX0" fmla="*/ 59693 w 554611"/>
                  <a:gd name="connsiteY0" fmla="*/ 464439 h 479059"/>
                  <a:gd name="connsiteX1" fmla="*/ 213236 w 554611"/>
                  <a:gd name="connsiteY1" fmla="*/ 453866 h 479059"/>
                  <a:gd name="connsiteX2" fmla="*/ 554612 w 554611"/>
                  <a:gd name="connsiteY2" fmla="*/ 463772 h 479059"/>
                  <a:gd name="connsiteX3" fmla="*/ 449265 w 554611"/>
                  <a:gd name="connsiteY3" fmla="*/ 190024 h 479059"/>
                  <a:gd name="connsiteX4" fmla="*/ 424024 w 554611"/>
                  <a:gd name="connsiteY4" fmla="*/ 3905 h 479059"/>
                  <a:gd name="connsiteX5" fmla="*/ 424881 w 554611"/>
                  <a:gd name="connsiteY5" fmla="*/ 0 h 479059"/>
                  <a:gd name="connsiteX6" fmla="*/ 101889 w 554611"/>
                  <a:gd name="connsiteY6" fmla="*/ 218313 h 479059"/>
                  <a:gd name="connsiteX7" fmla="*/ 19021 w 554611"/>
                  <a:gd name="connsiteY7" fmla="*/ 265271 h 479059"/>
                  <a:gd name="connsiteX8" fmla="*/ 8163 w 554611"/>
                  <a:gd name="connsiteY8" fmla="*/ 367951 h 479059"/>
                  <a:gd name="connsiteX9" fmla="*/ 57597 w 554611"/>
                  <a:gd name="connsiteY9" fmla="*/ 463201 h 479059"/>
                  <a:gd name="connsiteX10" fmla="*/ 59693 w 554611"/>
                  <a:gd name="connsiteY10" fmla="*/ 464439 h 47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611" h="479059">
                    <a:moveTo>
                      <a:pt x="59693" y="464439"/>
                    </a:moveTo>
                    <a:cubicBezTo>
                      <a:pt x="91221" y="489299"/>
                      <a:pt x="135417" y="480251"/>
                      <a:pt x="213236" y="453866"/>
                    </a:cubicBezTo>
                    <a:cubicBezTo>
                      <a:pt x="321345" y="417195"/>
                      <a:pt x="554612" y="463772"/>
                      <a:pt x="554612" y="463772"/>
                    </a:cubicBezTo>
                    <a:cubicBezTo>
                      <a:pt x="554612" y="463772"/>
                      <a:pt x="451361" y="193262"/>
                      <a:pt x="449265" y="190024"/>
                    </a:cubicBezTo>
                    <a:cubicBezTo>
                      <a:pt x="447265" y="186785"/>
                      <a:pt x="424024" y="3905"/>
                      <a:pt x="424024" y="3905"/>
                    </a:cubicBezTo>
                    <a:lnTo>
                      <a:pt x="424881" y="0"/>
                    </a:lnTo>
                    <a:cubicBezTo>
                      <a:pt x="379638" y="66770"/>
                      <a:pt x="166468" y="196787"/>
                      <a:pt x="101889" y="218313"/>
                    </a:cubicBezTo>
                    <a:cubicBezTo>
                      <a:pt x="71599" y="228410"/>
                      <a:pt x="40452" y="239459"/>
                      <a:pt x="19021" y="265271"/>
                    </a:cubicBezTo>
                    <a:cubicBezTo>
                      <a:pt x="-4601" y="293656"/>
                      <a:pt x="-3744" y="334423"/>
                      <a:pt x="8163" y="367951"/>
                    </a:cubicBezTo>
                    <a:cubicBezTo>
                      <a:pt x="16164" y="390525"/>
                      <a:pt x="29880" y="445675"/>
                      <a:pt x="57597" y="463201"/>
                    </a:cubicBezTo>
                    <a:lnTo>
                      <a:pt x="59693" y="464439"/>
                    </a:lnTo>
                    <a:close/>
                  </a:path>
                </a:pathLst>
              </a:custGeom>
              <a:solidFill>
                <a:schemeClr val="bg1"/>
              </a:solidFill>
              <a:ln w="57150" cap="rnd">
                <a:solidFill>
                  <a:schemeClr val="tx1"/>
                </a:solidFill>
                <a:prstDash val="solid"/>
                <a:round/>
              </a:ln>
            </p:spPr>
            <p:txBody>
              <a:bodyPr rtlCol="0" anchor="ctr"/>
              <a:lstStyle/>
              <a:p>
                <a:endParaRPr lang="en-GB"/>
              </a:p>
            </p:txBody>
          </p:sp>
          <p:grpSp>
            <p:nvGrpSpPr>
              <p:cNvPr id="57" name="Graphic 1">
                <a:extLst>
                  <a:ext uri="{FF2B5EF4-FFF2-40B4-BE49-F238E27FC236}">
                    <a16:creationId xmlns:a16="http://schemas.microsoft.com/office/drawing/2014/main" id="{015B0F06-C90C-4EC4-A0A0-6D2BD878BC8F}"/>
                  </a:ext>
                </a:extLst>
              </p:cNvPr>
              <p:cNvGrpSpPr/>
              <p:nvPr/>
            </p:nvGrpSpPr>
            <p:grpSpPr>
              <a:xfrm rot="21411297">
                <a:off x="11414681" y="219469"/>
                <a:ext cx="147678" cy="402976"/>
                <a:chOff x="-1043290" y="715139"/>
                <a:chExt cx="174184" cy="475302"/>
              </a:xfrm>
            </p:grpSpPr>
            <p:sp>
              <p:nvSpPr>
                <p:cNvPr id="86" name="Freeform: Shape 85">
                  <a:extLst>
                    <a:ext uri="{FF2B5EF4-FFF2-40B4-BE49-F238E27FC236}">
                      <a16:creationId xmlns:a16="http://schemas.microsoft.com/office/drawing/2014/main" id="{375F485B-6D00-48C3-B400-B7801932738C}"/>
                    </a:ext>
                  </a:extLst>
                </p:cNvPr>
                <p:cNvSpPr/>
                <p:nvPr/>
              </p:nvSpPr>
              <p:spPr>
                <a:xfrm>
                  <a:off x="-1041554" y="716410"/>
                  <a:ext cx="171126" cy="471294"/>
                </a:xfrm>
                <a:custGeom>
                  <a:avLst/>
                  <a:gdLst>
                    <a:gd name="connsiteX0" fmla="*/ 119344 w 171126"/>
                    <a:gd name="connsiteY0" fmla="*/ 118202 h 471294"/>
                    <a:gd name="connsiteX1" fmla="*/ 39525 w 171126"/>
                    <a:gd name="connsiteY1" fmla="*/ 4188 h 471294"/>
                    <a:gd name="connsiteX2" fmla="*/ 14188 w 171126"/>
                    <a:gd name="connsiteY2" fmla="*/ 11236 h 471294"/>
                    <a:gd name="connsiteX3" fmla="*/ 472 w 171126"/>
                    <a:gd name="connsiteY3" fmla="*/ 140014 h 471294"/>
                    <a:gd name="connsiteX4" fmla="*/ 58480 w 171126"/>
                    <a:gd name="connsiteY4" fmla="*/ 350136 h 471294"/>
                    <a:gd name="connsiteX5" fmla="*/ 122107 w 171126"/>
                    <a:gd name="connsiteY5" fmla="*/ 450243 h 471294"/>
                    <a:gd name="connsiteX6" fmla="*/ 164398 w 171126"/>
                    <a:gd name="connsiteY6" fmla="*/ 441195 h 471294"/>
                    <a:gd name="connsiteX7" fmla="*/ 170303 w 171126"/>
                    <a:gd name="connsiteY7" fmla="*/ 313845 h 47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126" h="471294">
                      <a:moveTo>
                        <a:pt x="119344" y="118202"/>
                      </a:moveTo>
                      <a:cubicBezTo>
                        <a:pt x="91436" y="61719"/>
                        <a:pt x="59718" y="23047"/>
                        <a:pt x="39525" y="4188"/>
                      </a:cubicBezTo>
                      <a:cubicBezTo>
                        <a:pt x="31143" y="-3718"/>
                        <a:pt x="17236" y="92"/>
                        <a:pt x="14188" y="11236"/>
                      </a:cubicBezTo>
                      <a:cubicBezTo>
                        <a:pt x="2282" y="55813"/>
                        <a:pt x="-1433" y="99152"/>
                        <a:pt x="472" y="140014"/>
                      </a:cubicBezTo>
                      <a:cubicBezTo>
                        <a:pt x="4282" y="222405"/>
                        <a:pt x="30667" y="295176"/>
                        <a:pt x="58480" y="350136"/>
                      </a:cubicBezTo>
                      <a:cubicBezTo>
                        <a:pt x="84578" y="401761"/>
                        <a:pt x="111724" y="437575"/>
                        <a:pt x="122107" y="450243"/>
                      </a:cubicBezTo>
                      <a:cubicBezTo>
                        <a:pt x="149920" y="484438"/>
                        <a:pt x="156492" y="473770"/>
                        <a:pt x="164398" y="441195"/>
                      </a:cubicBezTo>
                      <a:cubicBezTo>
                        <a:pt x="170779" y="394808"/>
                        <a:pt x="172303" y="352422"/>
                        <a:pt x="170303" y="313845"/>
                      </a:cubicBezTo>
                    </a:path>
                  </a:pathLst>
                </a:custGeom>
                <a:solidFill>
                  <a:schemeClr val="bg1"/>
                </a:solidFill>
                <a:ln w="19050" cap="flat">
                  <a:solidFill>
                    <a:schemeClr val="tx1"/>
                  </a:solid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735E9D12-C6B5-467F-B3D8-8239EAE99C60}"/>
                    </a:ext>
                  </a:extLst>
                </p:cNvPr>
                <p:cNvSpPr/>
                <p:nvPr/>
              </p:nvSpPr>
              <p:spPr>
                <a:xfrm>
                  <a:off x="-1043290" y="715139"/>
                  <a:ext cx="174184" cy="475302"/>
                </a:xfrm>
                <a:custGeom>
                  <a:avLst/>
                  <a:gdLst>
                    <a:gd name="connsiteX0" fmla="*/ 120795 w 174184"/>
                    <a:gd name="connsiteY0" fmla="*/ 119569 h 475302"/>
                    <a:gd name="connsiteX1" fmla="*/ 74122 w 174184"/>
                    <a:gd name="connsiteY1" fmla="*/ 44321 h 475302"/>
                    <a:gd name="connsiteX2" fmla="*/ 45166 w 174184"/>
                    <a:gd name="connsiteY2" fmla="*/ 10888 h 475302"/>
                    <a:gd name="connsiteX3" fmla="*/ 37070 w 174184"/>
                    <a:gd name="connsiteY3" fmla="*/ 4030 h 475302"/>
                    <a:gd name="connsiteX4" fmla="*/ 27164 w 174184"/>
                    <a:gd name="connsiteY4" fmla="*/ 3078 h 475302"/>
                    <a:gd name="connsiteX5" fmla="*/ 19163 w 174184"/>
                    <a:gd name="connsiteY5" fmla="*/ 8888 h 475302"/>
                    <a:gd name="connsiteX6" fmla="*/ 15829 w 174184"/>
                    <a:gd name="connsiteY6" fmla="*/ 18889 h 475302"/>
                    <a:gd name="connsiteX7" fmla="*/ 10305 w 174184"/>
                    <a:gd name="connsiteY7" fmla="*/ 194340 h 475302"/>
                    <a:gd name="connsiteX8" fmla="*/ 68502 w 174184"/>
                    <a:gd name="connsiteY8" fmla="*/ 360265 h 475302"/>
                    <a:gd name="connsiteX9" fmla="*/ 115270 w 174184"/>
                    <a:gd name="connsiteY9" fmla="*/ 435037 h 475302"/>
                    <a:gd name="connsiteX10" fmla="*/ 143750 w 174184"/>
                    <a:gd name="connsiteY10" fmla="*/ 467422 h 475302"/>
                    <a:gd name="connsiteX11" fmla="*/ 151560 w 174184"/>
                    <a:gd name="connsiteY11" fmla="*/ 469422 h 475302"/>
                    <a:gd name="connsiteX12" fmla="*/ 157180 w 174184"/>
                    <a:gd name="connsiteY12" fmla="*/ 462564 h 475302"/>
                    <a:gd name="connsiteX13" fmla="*/ 163848 w 174184"/>
                    <a:gd name="connsiteY13" fmla="*/ 441990 h 475302"/>
                    <a:gd name="connsiteX14" fmla="*/ 163848 w 174184"/>
                    <a:gd name="connsiteY14" fmla="*/ 442180 h 475302"/>
                    <a:gd name="connsiteX15" fmla="*/ 170515 w 174184"/>
                    <a:gd name="connsiteY15" fmla="*/ 378839 h 475302"/>
                    <a:gd name="connsiteX16" fmla="*/ 171849 w 174184"/>
                    <a:gd name="connsiteY16" fmla="*/ 315117 h 475302"/>
                    <a:gd name="connsiteX17" fmla="*/ 172134 w 174184"/>
                    <a:gd name="connsiteY17" fmla="*/ 314736 h 475302"/>
                    <a:gd name="connsiteX18" fmla="*/ 172515 w 174184"/>
                    <a:gd name="connsiteY18" fmla="*/ 315022 h 475302"/>
                    <a:gd name="connsiteX19" fmla="*/ 173849 w 174184"/>
                    <a:gd name="connsiteY19" fmla="*/ 378934 h 475302"/>
                    <a:gd name="connsiteX20" fmla="*/ 168610 w 174184"/>
                    <a:gd name="connsiteY20" fmla="*/ 442752 h 475302"/>
                    <a:gd name="connsiteX21" fmla="*/ 168610 w 174184"/>
                    <a:gd name="connsiteY21" fmla="*/ 443038 h 475302"/>
                    <a:gd name="connsiteX22" fmla="*/ 162133 w 174184"/>
                    <a:gd name="connsiteY22" fmla="*/ 464755 h 475302"/>
                    <a:gd name="connsiteX23" fmla="*/ 153846 w 174184"/>
                    <a:gd name="connsiteY23" fmla="*/ 474470 h 475302"/>
                    <a:gd name="connsiteX24" fmla="*/ 140797 w 174184"/>
                    <a:gd name="connsiteY24" fmla="*/ 472279 h 475302"/>
                    <a:gd name="connsiteX25" fmla="*/ 124033 w 174184"/>
                    <a:gd name="connsiteY25" fmla="*/ 456468 h 475302"/>
                    <a:gd name="connsiteX26" fmla="*/ 110127 w 174184"/>
                    <a:gd name="connsiteY26" fmla="*/ 438942 h 475302"/>
                    <a:gd name="connsiteX27" fmla="*/ 62883 w 174184"/>
                    <a:gd name="connsiteY27" fmla="*/ 363313 h 475302"/>
                    <a:gd name="connsiteX28" fmla="*/ 5828 w 174184"/>
                    <a:gd name="connsiteY28" fmla="*/ 195007 h 475302"/>
                    <a:gd name="connsiteX29" fmla="*/ 13162 w 174184"/>
                    <a:gd name="connsiteY29" fmla="*/ 18127 h 475302"/>
                    <a:gd name="connsiteX30" fmla="*/ 16972 w 174184"/>
                    <a:gd name="connsiteY30" fmla="*/ 7269 h 475302"/>
                    <a:gd name="connsiteX31" fmla="*/ 26592 w 174184"/>
                    <a:gd name="connsiteY31" fmla="*/ 506 h 475302"/>
                    <a:gd name="connsiteX32" fmla="*/ 38308 w 174184"/>
                    <a:gd name="connsiteY32" fmla="*/ 1744 h 475302"/>
                    <a:gd name="connsiteX33" fmla="*/ 46976 w 174184"/>
                    <a:gd name="connsiteY33" fmla="*/ 9174 h 475302"/>
                    <a:gd name="connsiteX34" fmla="*/ 75646 w 174184"/>
                    <a:gd name="connsiteY34" fmla="*/ 43178 h 475302"/>
                    <a:gd name="connsiteX35" fmla="*/ 121461 w 174184"/>
                    <a:gd name="connsiteY35" fmla="*/ 119187 h 475302"/>
                    <a:gd name="connsiteX36" fmla="*/ 121271 w 174184"/>
                    <a:gd name="connsiteY36" fmla="*/ 119664 h 475302"/>
                    <a:gd name="connsiteX37" fmla="*/ 120795 w 174184"/>
                    <a:gd name="connsiteY37" fmla="*/ 119569 h 47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184" h="475302">
                      <a:moveTo>
                        <a:pt x="120795" y="119569"/>
                      </a:moveTo>
                      <a:cubicBezTo>
                        <a:pt x="107460" y="93184"/>
                        <a:pt x="92029" y="67848"/>
                        <a:pt x="74122" y="44321"/>
                      </a:cubicBezTo>
                      <a:cubicBezTo>
                        <a:pt x="65169" y="32605"/>
                        <a:pt x="55644" y="21271"/>
                        <a:pt x="45166" y="10888"/>
                      </a:cubicBezTo>
                      <a:cubicBezTo>
                        <a:pt x="42499" y="8412"/>
                        <a:pt x="40023" y="5459"/>
                        <a:pt x="37070" y="4030"/>
                      </a:cubicBezTo>
                      <a:cubicBezTo>
                        <a:pt x="34022" y="2506"/>
                        <a:pt x="30402" y="2221"/>
                        <a:pt x="27164" y="3078"/>
                      </a:cubicBezTo>
                      <a:cubicBezTo>
                        <a:pt x="23925" y="3935"/>
                        <a:pt x="20973" y="6031"/>
                        <a:pt x="19163" y="8888"/>
                      </a:cubicBezTo>
                      <a:cubicBezTo>
                        <a:pt x="17258" y="11555"/>
                        <a:pt x="16877" y="15365"/>
                        <a:pt x="15829" y="18889"/>
                      </a:cubicBezTo>
                      <a:cubicBezTo>
                        <a:pt x="1542" y="76230"/>
                        <a:pt x="399" y="136333"/>
                        <a:pt x="10305" y="194340"/>
                      </a:cubicBezTo>
                      <a:cubicBezTo>
                        <a:pt x="20115" y="252442"/>
                        <a:pt x="40880" y="308449"/>
                        <a:pt x="68502" y="360265"/>
                      </a:cubicBezTo>
                      <a:cubicBezTo>
                        <a:pt x="82314" y="386269"/>
                        <a:pt x="97839" y="411319"/>
                        <a:pt x="115270" y="435037"/>
                      </a:cubicBezTo>
                      <a:cubicBezTo>
                        <a:pt x="124128" y="446562"/>
                        <a:pt x="132701" y="459325"/>
                        <a:pt x="143750" y="467422"/>
                      </a:cubicBezTo>
                      <a:cubicBezTo>
                        <a:pt x="146512" y="469326"/>
                        <a:pt x="149465" y="470374"/>
                        <a:pt x="151560" y="469422"/>
                      </a:cubicBezTo>
                      <a:cubicBezTo>
                        <a:pt x="153751" y="468565"/>
                        <a:pt x="155751" y="465612"/>
                        <a:pt x="157180" y="462564"/>
                      </a:cubicBezTo>
                      <a:cubicBezTo>
                        <a:pt x="160133" y="456277"/>
                        <a:pt x="161943" y="449038"/>
                        <a:pt x="163848" y="441990"/>
                      </a:cubicBezTo>
                      <a:lnTo>
                        <a:pt x="163848" y="442180"/>
                      </a:lnTo>
                      <a:cubicBezTo>
                        <a:pt x="166991" y="421225"/>
                        <a:pt x="169277" y="400080"/>
                        <a:pt x="170515" y="378839"/>
                      </a:cubicBezTo>
                      <a:cubicBezTo>
                        <a:pt x="171753" y="357694"/>
                        <a:pt x="172420" y="336358"/>
                        <a:pt x="171849" y="315117"/>
                      </a:cubicBezTo>
                      <a:cubicBezTo>
                        <a:pt x="171849" y="314926"/>
                        <a:pt x="171944" y="314736"/>
                        <a:pt x="172134" y="314736"/>
                      </a:cubicBezTo>
                      <a:cubicBezTo>
                        <a:pt x="172325" y="314736"/>
                        <a:pt x="172420" y="314831"/>
                        <a:pt x="172515" y="315022"/>
                      </a:cubicBezTo>
                      <a:cubicBezTo>
                        <a:pt x="174039" y="336262"/>
                        <a:pt x="174611" y="357598"/>
                        <a:pt x="173849" y="378934"/>
                      </a:cubicBezTo>
                      <a:cubicBezTo>
                        <a:pt x="173087" y="400270"/>
                        <a:pt x="171277" y="421511"/>
                        <a:pt x="168610" y="442752"/>
                      </a:cubicBezTo>
                      <a:lnTo>
                        <a:pt x="168610" y="443038"/>
                      </a:lnTo>
                      <a:cubicBezTo>
                        <a:pt x="166896" y="450276"/>
                        <a:pt x="165276" y="457516"/>
                        <a:pt x="162133" y="464755"/>
                      </a:cubicBezTo>
                      <a:cubicBezTo>
                        <a:pt x="160514" y="468184"/>
                        <a:pt x="158514" y="472279"/>
                        <a:pt x="153846" y="474470"/>
                      </a:cubicBezTo>
                      <a:cubicBezTo>
                        <a:pt x="148798" y="476566"/>
                        <a:pt x="143940" y="474280"/>
                        <a:pt x="140797" y="472279"/>
                      </a:cubicBezTo>
                      <a:cubicBezTo>
                        <a:pt x="134034" y="467803"/>
                        <a:pt x="129081" y="462088"/>
                        <a:pt x="124033" y="456468"/>
                      </a:cubicBezTo>
                      <a:cubicBezTo>
                        <a:pt x="119175" y="450753"/>
                        <a:pt x="114508" y="444943"/>
                        <a:pt x="110127" y="438942"/>
                      </a:cubicBezTo>
                      <a:cubicBezTo>
                        <a:pt x="92505" y="414939"/>
                        <a:pt x="76789" y="389602"/>
                        <a:pt x="62883" y="363313"/>
                      </a:cubicBezTo>
                      <a:cubicBezTo>
                        <a:pt x="35355" y="310640"/>
                        <a:pt x="15258" y="253776"/>
                        <a:pt x="5828" y="195007"/>
                      </a:cubicBezTo>
                      <a:cubicBezTo>
                        <a:pt x="-3602" y="136333"/>
                        <a:pt x="-1887" y="75658"/>
                        <a:pt x="13162" y="18127"/>
                      </a:cubicBezTo>
                      <a:cubicBezTo>
                        <a:pt x="14210" y="14698"/>
                        <a:pt x="14591" y="10793"/>
                        <a:pt x="16972" y="7269"/>
                      </a:cubicBezTo>
                      <a:cubicBezTo>
                        <a:pt x="19163" y="3840"/>
                        <a:pt x="22782" y="1459"/>
                        <a:pt x="26592" y="506"/>
                      </a:cubicBezTo>
                      <a:cubicBezTo>
                        <a:pt x="30498" y="-446"/>
                        <a:pt x="34689" y="-65"/>
                        <a:pt x="38308" y="1744"/>
                      </a:cubicBezTo>
                      <a:cubicBezTo>
                        <a:pt x="41928" y="3649"/>
                        <a:pt x="44309" y="6697"/>
                        <a:pt x="46976" y="9174"/>
                      </a:cubicBezTo>
                      <a:cubicBezTo>
                        <a:pt x="57358" y="19747"/>
                        <a:pt x="66883" y="31272"/>
                        <a:pt x="75646" y="43178"/>
                      </a:cubicBezTo>
                      <a:cubicBezTo>
                        <a:pt x="93267" y="66991"/>
                        <a:pt x="108507" y="92613"/>
                        <a:pt x="121461" y="119187"/>
                      </a:cubicBezTo>
                      <a:cubicBezTo>
                        <a:pt x="121557" y="119378"/>
                        <a:pt x="121461" y="119569"/>
                        <a:pt x="121271" y="119664"/>
                      </a:cubicBezTo>
                      <a:cubicBezTo>
                        <a:pt x="121080" y="119854"/>
                        <a:pt x="120890" y="119759"/>
                        <a:pt x="120795" y="119569"/>
                      </a:cubicBezTo>
                      <a:close/>
                    </a:path>
                  </a:pathLst>
                </a:custGeom>
                <a:solidFill>
                  <a:srgbClr val="060000"/>
                </a:solidFill>
                <a:ln w="19050" cap="flat">
                  <a:solidFill>
                    <a:schemeClr val="tx1"/>
                  </a:solidFill>
                  <a:prstDash val="solid"/>
                  <a:miter/>
                </a:ln>
              </p:spPr>
              <p:txBody>
                <a:bodyPr rtlCol="0" anchor="ctr"/>
                <a:lstStyle/>
                <a:p>
                  <a:endParaRPr lang="en-GB"/>
                </a:p>
              </p:txBody>
            </p:sp>
          </p:grpSp>
          <p:sp>
            <p:nvSpPr>
              <p:cNvPr id="58" name="Freeform: Shape 57">
                <a:extLst>
                  <a:ext uri="{FF2B5EF4-FFF2-40B4-BE49-F238E27FC236}">
                    <a16:creationId xmlns:a16="http://schemas.microsoft.com/office/drawing/2014/main" id="{9C25ECD2-A47C-4B45-BB8E-20381D7C778A}"/>
                  </a:ext>
                </a:extLst>
              </p:cNvPr>
              <p:cNvSpPr/>
              <p:nvPr/>
            </p:nvSpPr>
            <p:spPr>
              <a:xfrm rot="21411297">
                <a:off x="11417299" y="322181"/>
                <a:ext cx="171815" cy="194509"/>
              </a:xfrm>
              <a:custGeom>
                <a:avLst/>
                <a:gdLst>
                  <a:gd name="connsiteX0" fmla="*/ 57150 w 202652"/>
                  <a:gd name="connsiteY0" fmla="*/ 229401 h 229420"/>
                  <a:gd name="connsiteX1" fmla="*/ 169069 w 202652"/>
                  <a:gd name="connsiteY1" fmla="*/ 193873 h 229420"/>
                  <a:gd name="connsiteX2" fmla="*/ 172212 w 202652"/>
                  <a:gd name="connsiteY2" fmla="*/ 190825 h 229420"/>
                  <a:gd name="connsiteX3" fmla="*/ 202311 w 202652"/>
                  <a:gd name="connsiteY3" fmla="*/ 110338 h 229420"/>
                  <a:gd name="connsiteX4" fmla="*/ 197358 w 202652"/>
                  <a:gd name="connsiteY4" fmla="*/ 65571 h 229420"/>
                  <a:gd name="connsiteX5" fmla="*/ 120205 w 202652"/>
                  <a:gd name="connsiteY5" fmla="*/ 2896 h 229420"/>
                  <a:gd name="connsiteX6" fmla="*/ 116300 w 202652"/>
                  <a:gd name="connsiteY6" fmla="*/ 2039 h 229420"/>
                  <a:gd name="connsiteX7" fmla="*/ 10478 w 202652"/>
                  <a:gd name="connsiteY7" fmla="*/ 21851 h 229420"/>
                  <a:gd name="connsiteX8" fmla="*/ 0 w 202652"/>
                  <a:gd name="connsiteY8" fmla="*/ 26614 h 229420"/>
                  <a:gd name="connsiteX9" fmla="*/ 57150 w 202652"/>
                  <a:gd name="connsiteY9" fmla="*/ 229401 h 2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652" h="229420">
                    <a:moveTo>
                      <a:pt x="57150" y="229401"/>
                    </a:moveTo>
                    <a:cubicBezTo>
                      <a:pt x="91726" y="229972"/>
                      <a:pt x="143732" y="217876"/>
                      <a:pt x="169069" y="193873"/>
                    </a:cubicBezTo>
                    <a:cubicBezTo>
                      <a:pt x="170117" y="192920"/>
                      <a:pt x="171164" y="191872"/>
                      <a:pt x="172212" y="190825"/>
                    </a:cubicBezTo>
                    <a:cubicBezTo>
                      <a:pt x="196310" y="164726"/>
                      <a:pt x="199930" y="145200"/>
                      <a:pt x="202311" y="110338"/>
                    </a:cubicBezTo>
                    <a:cubicBezTo>
                      <a:pt x="203264" y="95194"/>
                      <a:pt x="202406" y="79858"/>
                      <a:pt x="197358" y="65571"/>
                    </a:cubicBezTo>
                    <a:cubicBezTo>
                      <a:pt x="186118" y="33376"/>
                      <a:pt x="154686" y="10231"/>
                      <a:pt x="120205" y="2896"/>
                    </a:cubicBezTo>
                    <a:cubicBezTo>
                      <a:pt x="118872" y="2515"/>
                      <a:pt x="117634" y="2325"/>
                      <a:pt x="116300" y="2039"/>
                    </a:cubicBezTo>
                    <a:cubicBezTo>
                      <a:pt x="80391" y="-4343"/>
                      <a:pt x="42767" y="4801"/>
                      <a:pt x="10478" y="21851"/>
                    </a:cubicBezTo>
                    <a:lnTo>
                      <a:pt x="0" y="26614"/>
                    </a:lnTo>
                    <a:cubicBezTo>
                      <a:pt x="3524" y="106243"/>
                      <a:pt x="29623" y="176442"/>
                      <a:pt x="57150" y="229401"/>
                    </a:cubicBezTo>
                    <a:close/>
                  </a:path>
                </a:pathLst>
              </a:custGeom>
              <a:solidFill>
                <a:schemeClr val="bg1"/>
              </a:solidFill>
              <a:ln w="19050" cap="flat">
                <a:solidFill>
                  <a:schemeClr val="tx1"/>
                </a:solid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154699E1-AD09-48C4-B2B9-3CA7E0CA141F}"/>
                  </a:ext>
                </a:extLst>
              </p:cNvPr>
              <p:cNvSpPr/>
              <p:nvPr/>
            </p:nvSpPr>
            <p:spPr>
              <a:xfrm rot="21411297">
                <a:off x="11003063" y="487807"/>
                <a:ext cx="124079" cy="172807"/>
              </a:xfrm>
              <a:custGeom>
                <a:avLst/>
                <a:gdLst>
                  <a:gd name="connsiteX0" fmla="*/ 123204 w 146349"/>
                  <a:gd name="connsiteY0" fmla="*/ 195453 h 203823"/>
                  <a:gd name="connsiteX1" fmla="*/ 146349 w 146349"/>
                  <a:gd name="connsiteY1" fmla="*/ 184118 h 203823"/>
                  <a:gd name="connsiteX2" fmla="*/ 114060 w 146349"/>
                  <a:gd name="connsiteY2" fmla="*/ 138684 h 203823"/>
                  <a:gd name="connsiteX3" fmla="*/ 95105 w 146349"/>
                  <a:gd name="connsiteY3" fmla="*/ 0 h 203823"/>
                  <a:gd name="connsiteX4" fmla="*/ 2046 w 146349"/>
                  <a:gd name="connsiteY4" fmla="*/ 63246 h 203823"/>
                  <a:gd name="connsiteX5" fmla="*/ 33478 w 146349"/>
                  <a:gd name="connsiteY5" fmla="*/ 177737 h 203823"/>
                  <a:gd name="connsiteX6" fmla="*/ 123204 w 146349"/>
                  <a:gd name="connsiteY6" fmla="*/ 195453 h 20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349" h="203823">
                    <a:moveTo>
                      <a:pt x="123204" y="195453"/>
                    </a:moveTo>
                    <a:cubicBezTo>
                      <a:pt x="131586" y="191548"/>
                      <a:pt x="139301" y="187833"/>
                      <a:pt x="146349" y="184118"/>
                    </a:cubicBezTo>
                    <a:cubicBezTo>
                      <a:pt x="134157" y="174403"/>
                      <a:pt x="123775" y="159639"/>
                      <a:pt x="114060" y="138684"/>
                    </a:cubicBezTo>
                    <a:cubicBezTo>
                      <a:pt x="92724" y="92773"/>
                      <a:pt x="74531" y="41339"/>
                      <a:pt x="95105" y="0"/>
                    </a:cubicBezTo>
                    <a:cubicBezTo>
                      <a:pt x="62910" y="11716"/>
                      <a:pt x="10332" y="24384"/>
                      <a:pt x="2046" y="63246"/>
                    </a:cubicBezTo>
                    <a:cubicBezTo>
                      <a:pt x="-5765" y="99727"/>
                      <a:pt x="9666" y="149257"/>
                      <a:pt x="33478" y="177737"/>
                    </a:cubicBezTo>
                    <a:cubicBezTo>
                      <a:pt x="56814" y="205645"/>
                      <a:pt x="90723" y="210502"/>
                      <a:pt x="123204" y="195453"/>
                    </a:cubicBezTo>
                    <a:close/>
                  </a:path>
                </a:pathLst>
              </a:custGeom>
              <a:solidFill>
                <a:schemeClr val="bg1"/>
              </a:solidFill>
              <a:ln w="57150" cap="rnd">
                <a:solidFill>
                  <a:schemeClr val="tx1"/>
                </a:solidFill>
                <a:prstDash val="solid"/>
                <a:round/>
              </a:ln>
            </p:spPr>
            <p:txBody>
              <a:bodyPr rtlCol="0" anchor="ctr"/>
              <a:lstStyle/>
              <a:p>
                <a:endParaRPr lang="en-GB"/>
              </a:p>
            </p:txBody>
          </p:sp>
          <p:sp>
            <p:nvSpPr>
              <p:cNvPr id="61" name="Freeform: Shape 60">
                <a:extLst>
                  <a:ext uri="{FF2B5EF4-FFF2-40B4-BE49-F238E27FC236}">
                    <a16:creationId xmlns:a16="http://schemas.microsoft.com/office/drawing/2014/main" id="{4BD7E68D-6B84-4A67-A431-3E476EA9238A}"/>
                  </a:ext>
                </a:extLst>
              </p:cNvPr>
              <p:cNvSpPr/>
              <p:nvPr/>
            </p:nvSpPr>
            <p:spPr>
              <a:xfrm rot="21411297">
                <a:off x="11291902" y="650129"/>
                <a:ext cx="95481" cy="82810"/>
              </a:xfrm>
              <a:custGeom>
                <a:avLst/>
                <a:gdLst>
                  <a:gd name="connsiteX0" fmla="*/ 9297 w 112619"/>
                  <a:gd name="connsiteY0" fmla="*/ 70832 h 97673"/>
                  <a:gd name="connsiteX1" fmla="*/ 23394 w 112619"/>
                  <a:gd name="connsiteY1" fmla="*/ 94454 h 97673"/>
                  <a:gd name="connsiteX2" fmla="*/ 60732 w 112619"/>
                  <a:gd name="connsiteY2" fmla="*/ 87500 h 97673"/>
                  <a:gd name="connsiteX3" fmla="*/ 85116 w 112619"/>
                  <a:gd name="connsiteY3" fmla="*/ 75213 h 97673"/>
                  <a:gd name="connsiteX4" fmla="*/ 107595 w 112619"/>
                  <a:gd name="connsiteY4" fmla="*/ 65021 h 97673"/>
                  <a:gd name="connsiteX5" fmla="*/ 85021 w 112619"/>
                  <a:gd name="connsiteY5" fmla="*/ 7681 h 97673"/>
                  <a:gd name="connsiteX6" fmla="*/ 56256 w 112619"/>
                  <a:gd name="connsiteY6" fmla="*/ 3966 h 97673"/>
                  <a:gd name="connsiteX7" fmla="*/ 30252 w 112619"/>
                  <a:gd name="connsiteY7" fmla="*/ 14444 h 97673"/>
                  <a:gd name="connsiteX8" fmla="*/ 6154 w 112619"/>
                  <a:gd name="connsiteY8" fmla="*/ 27398 h 97673"/>
                  <a:gd name="connsiteX9" fmla="*/ 4821 w 112619"/>
                  <a:gd name="connsiteY9" fmla="*/ 58068 h 97673"/>
                  <a:gd name="connsiteX10" fmla="*/ 9297 w 112619"/>
                  <a:gd name="connsiteY10" fmla="*/ 70832 h 97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619" h="97673">
                    <a:moveTo>
                      <a:pt x="9297" y="70832"/>
                    </a:moveTo>
                    <a:cubicBezTo>
                      <a:pt x="12345" y="80071"/>
                      <a:pt x="16155" y="89691"/>
                      <a:pt x="23394" y="94454"/>
                    </a:cubicBezTo>
                    <a:cubicBezTo>
                      <a:pt x="35491" y="102455"/>
                      <a:pt x="50064" y="93787"/>
                      <a:pt x="60732" y="87500"/>
                    </a:cubicBezTo>
                    <a:cubicBezTo>
                      <a:pt x="68543" y="82833"/>
                      <a:pt x="76734" y="78642"/>
                      <a:pt x="85116" y="75213"/>
                    </a:cubicBezTo>
                    <a:cubicBezTo>
                      <a:pt x="92546" y="72165"/>
                      <a:pt x="101404" y="70355"/>
                      <a:pt x="107595" y="65021"/>
                    </a:cubicBezTo>
                    <a:cubicBezTo>
                      <a:pt x="124550" y="50448"/>
                      <a:pt x="93879" y="19873"/>
                      <a:pt x="85021" y="7681"/>
                    </a:cubicBezTo>
                    <a:cubicBezTo>
                      <a:pt x="76544" y="-4035"/>
                      <a:pt x="68448" y="156"/>
                      <a:pt x="56256" y="3966"/>
                    </a:cubicBezTo>
                    <a:cubicBezTo>
                      <a:pt x="47302" y="6824"/>
                      <a:pt x="38634" y="10348"/>
                      <a:pt x="30252" y="14444"/>
                    </a:cubicBezTo>
                    <a:cubicBezTo>
                      <a:pt x="22156" y="18444"/>
                      <a:pt x="12917" y="21206"/>
                      <a:pt x="6154" y="27398"/>
                    </a:cubicBezTo>
                    <a:cubicBezTo>
                      <a:pt x="-3942" y="36637"/>
                      <a:pt x="439" y="46829"/>
                      <a:pt x="4821" y="58068"/>
                    </a:cubicBezTo>
                    <a:cubicBezTo>
                      <a:pt x="6440" y="61878"/>
                      <a:pt x="7773" y="66260"/>
                      <a:pt x="9297" y="70832"/>
                    </a:cubicBezTo>
                    <a:close/>
                  </a:path>
                </a:pathLst>
              </a:custGeom>
              <a:solidFill>
                <a:schemeClr val="bg1"/>
              </a:solidFill>
              <a:ln w="19050" cap="flat">
                <a:solidFill>
                  <a:schemeClr val="tx1"/>
                </a:solid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A9FC0C35-3AA4-442D-B23D-B58DFD8FB5B0}"/>
                  </a:ext>
                </a:extLst>
              </p:cNvPr>
              <p:cNvSpPr/>
              <p:nvPr/>
            </p:nvSpPr>
            <p:spPr>
              <a:xfrm rot="21411297">
                <a:off x="11291902" y="650129"/>
                <a:ext cx="95481" cy="82810"/>
              </a:xfrm>
              <a:custGeom>
                <a:avLst/>
                <a:gdLst>
                  <a:gd name="connsiteX0" fmla="*/ 9297 w 112619"/>
                  <a:gd name="connsiteY0" fmla="*/ 70832 h 97673"/>
                  <a:gd name="connsiteX1" fmla="*/ 23394 w 112619"/>
                  <a:gd name="connsiteY1" fmla="*/ 94454 h 97673"/>
                  <a:gd name="connsiteX2" fmla="*/ 60732 w 112619"/>
                  <a:gd name="connsiteY2" fmla="*/ 87500 h 97673"/>
                  <a:gd name="connsiteX3" fmla="*/ 85116 w 112619"/>
                  <a:gd name="connsiteY3" fmla="*/ 75213 h 97673"/>
                  <a:gd name="connsiteX4" fmla="*/ 107595 w 112619"/>
                  <a:gd name="connsiteY4" fmla="*/ 65021 h 97673"/>
                  <a:gd name="connsiteX5" fmla="*/ 85021 w 112619"/>
                  <a:gd name="connsiteY5" fmla="*/ 7681 h 97673"/>
                  <a:gd name="connsiteX6" fmla="*/ 56256 w 112619"/>
                  <a:gd name="connsiteY6" fmla="*/ 3966 h 97673"/>
                  <a:gd name="connsiteX7" fmla="*/ 30252 w 112619"/>
                  <a:gd name="connsiteY7" fmla="*/ 14444 h 97673"/>
                  <a:gd name="connsiteX8" fmla="*/ 6154 w 112619"/>
                  <a:gd name="connsiteY8" fmla="*/ 27398 h 97673"/>
                  <a:gd name="connsiteX9" fmla="*/ 4821 w 112619"/>
                  <a:gd name="connsiteY9" fmla="*/ 58068 h 97673"/>
                  <a:gd name="connsiteX10" fmla="*/ 9297 w 112619"/>
                  <a:gd name="connsiteY10" fmla="*/ 70832 h 97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619" h="97673">
                    <a:moveTo>
                      <a:pt x="9297" y="70832"/>
                    </a:moveTo>
                    <a:cubicBezTo>
                      <a:pt x="12345" y="80071"/>
                      <a:pt x="16155" y="89691"/>
                      <a:pt x="23394" y="94454"/>
                    </a:cubicBezTo>
                    <a:cubicBezTo>
                      <a:pt x="35491" y="102455"/>
                      <a:pt x="50064" y="93787"/>
                      <a:pt x="60732" y="87500"/>
                    </a:cubicBezTo>
                    <a:cubicBezTo>
                      <a:pt x="68543" y="82833"/>
                      <a:pt x="76734" y="78642"/>
                      <a:pt x="85116" y="75213"/>
                    </a:cubicBezTo>
                    <a:cubicBezTo>
                      <a:pt x="92546" y="72165"/>
                      <a:pt x="101404" y="70355"/>
                      <a:pt x="107595" y="65021"/>
                    </a:cubicBezTo>
                    <a:cubicBezTo>
                      <a:pt x="124550" y="50448"/>
                      <a:pt x="93879" y="19873"/>
                      <a:pt x="85021" y="7681"/>
                    </a:cubicBezTo>
                    <a:cubicBezTo>
                      <a:pt x="76544" y="-4035"/>
                      <a:pt x="68448" y="156"/>
                      <a:pt x="56256" y="3966"/>
                    </a:cubicBezTo>
                    <a:cubicBezTo>
                      <a:pt x="47302" y="6824"/>
                      <a:pt x="38634" y="10348"/>
                      <a:pt x="30252" y="14444"/>
                    </a:cubicBezTo>
                    <a:cubicBezTo>
                      <a:pt x="22156" y="18444"/>
                      <a:pt x="12917" y="21206"/>
                      <a:pt x="6154" y="27398"/>
                    </a:cubicBezTo>
                    <a:cubicBezTo>
                      <a:pt x="-3942" y="36637"/>
                      <a:pt x="439" y="46829"/>
                      <a:pt x="4821" y="58068"/>
                    </a:cubicBezTo>
                    <a:cubicBezTo>
                      <a:pt x="6440" y="61878"/>
                      <a:pt x="7773" y="66260"/>
                      <a:pt x="9297" y="70832"/>
                    </a:cubicBezTo>
                    <a:close/>
                  </a:path>
                </a:pathLst>
              </a:custGeom>
              <a:noFill/>
              <a:ln w="57150" cap="flat">
                <a:solidFill>
                  <a:schemeClr val="tx1"/>
                </a:solid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AACCC21B-07E7-44AA-BA4C-9826E4C51F37}"/>
                  </a:ext>
                </a:extLst>
              </p:cNvPr>
              <p:cNvSpPr/>
              <p:nvPr/>
            </p:nvSpPr>
            <p:spPr bwMode="auto">
              <a:xfrm>
                <a:off x="11395020" y="322340"/>
                <a:ext cx="167971" cy="187742"/>
              </a:xfrm>
              <a:custGeom>
                <a:avLst/>
                <a:gdLst>
                  <a:gd name="connsiteX0" fmla="*/ 0 w 273050"/>
                  <a:gd name="connsiteY0" fmla="*/ 28575 h 317500"/>
                  <a:gd name="connsiteX1" fmla="*/ 38100 w 273050"/>
                  <a:gd name="connsiteY1" fmla="*/ 168275 h 317500"/>
                  <a:gd name="connsiteX2" fmla="*/ 98425 w 273050"/>
                  <a:gd name="connsiteY2" fmla="*/ 317500 h 317500"/>
                  <a:gd name="connsiteX3" fmla="*/ 209550 w 273050"/>
                  <a:gd name="connsiteY3" fmla="*/ 279400 h 317500"/>
                  <a:gd name="connsiteX4" fmla="*/ 273050 w 273050"/>
                  <a:gd name="connsiteY4" fmla="*/ 180975 h 317500"/>
                  <a:gd name="connsiteX5" fmla="*/ 269875 w 273050"/>
                  <a:gd name="connsiteY5" fmla="*/ 66675 h 317500"/>
                  <a:gd name="connsiteX6" fmla="*/ 161925 w 273050"/>
                  <a:gd name="connsiteY6" fmla="*/ 0 h 317500"/>
                  <a:gd name="connsiteX7" fmla="*/ 0 w 273050"/>
                  <a:gd name="connsiteY7" fmla="*/ 28575 h 317500"/>
                  <a:gd name="connsiteX0" fmla="*/ 0 w 273050"/>
                  <a:gd name="connsiteY0" fmla="*/ 28575 h 317500"/>
                  <a:gd name="connsiteX1" fmla="*/ 38100 w 273050"/>
                  <a:gd name="connsiteY1" fmla="*/ 168275 h 317500"/>
                  <a:gd name="connsiteX2" fmla="*/ 98425 w 273050"/>
                  <a:gd name="connsiteY2" fmla="*/ 317500 h 317500"/>
                  <a:gd name="connsiteX3" fmla="*/ 209550 w 273050"/>
                  <a:gd name="connsiteY3" fmla="*/ 279400 h 317500"/>
                  <a:gd name="connsiteX4" fmla="*/ 273050 w 273050"/>
                  <a:gd name="connsiteY4" fmla="*/ 180975 h 317500"/>
                  <a:gd name="connsiteX5" fmla="*/ 269875 w 273050"/>
                  <a:gd name="connsiteY5" fmla="*/ 66675 h 317500"/>
                  <a:gd name="connsiteX6" fmla="*/ 161925 w 273050"/>
                  <a:gd name="connsiteY6" fmla="*/ 0 h 317500"/>
                  <a:gd name="connsiteX7" fmla="*/ 0 w 273050"/>
                  <a:gd name="connsiteY7" fmla="*/ 28575 h 317500"/>
                  <a:gd name="connsiteX0" fmla="*/ 0 w 281552"/>
                  <a:gd name="connsiteY0" fmla="*/ 28575 h 317500"/>
                  <a:gd name="connsiteX1" fmla="*/ 38100 w 281552"/>
                  <a:gd name="connsiteY1" fmla="*/ 168275 h 317500"/>
                  <a:gd name="connsiteX2" fmla="*/ 98425 w 281552"/>
                  <a:gd name="connsiteY2" fmla="*/ 317500 h 317500"/>
                  <a:gd name="connsiteX3" fmla="*/ 209550 w 281552"/>
                  <a:gd name="connsiteY3" fmla="*/ 279400 h 317500"/>
                  <a:gd name="connsiteX4" fmla="*/ 273050 w 281552"/>
                  <a:gd name="connsiteY4" fmla="*/ 180975 h 317500"/>
                  <a:gd name="connsiteX5" fmla="*/ 269875 w 281552"/>
                  <a:gd name="connsiteY5" fmla="*/ 66675 h 317500"/>
                  <a:gd name="connsiteX6" fmla="*/ 161925 w 281552"/>
                  <a:gd name="connsiteY6" fmla="*/ 0 h 317500"/>
                  <a:gd name="connsiteX7" fmla="*/ 0 w 281552"/>
                  <a:gd name="connsiteY7" fmla="*/ 28575 h 317500"/>
                  <a:gd name="connsiteX0" fmla="*/ 0 w 281552"/>
                  <a:gd name="connsiteY0" fmla="*/ 28575 h 317500"/>
                  <a:gd name="connsiteX1" fmla="*/ 38100 w 281552"/>
                  <a:gd name="connsiteY1" fmla="*/ 168275 h 317500"/>
                  <a:gd name="connsiteX2" fmla="*/ 98425 w 281552"/>
                  <a:gd name="connsiteY2" fmla="*/ 317500 h 317500"/>
                  <a:gd name="connsiteX3" fmla="*/ 209550 w 281552"/>
                  <a:gd name="connsiteY3" fmla="*/ 279400 h 317500"/>
                  <a:gd name="connsiteX4" fmla="*/ 273050 w 281552"/>
                  <a:gd name="connsiteY4" fmla="*/ 180975 h 317500"/>
                  <a:gd name="connsiteX5" fmla="*/ 269875 w 281552"/>
                  <a:gd name="connsiteY5" fmla="*/ 66675 h 317500"/>
                  <a:gd name="connsiteX6" fmla="*/ 161925 w 281552"/>
                  <a:gd name="connsiteY6" fmla="*/ 0 h 317500"/>
                  <a:gd name="connsiteX7" fmla="*/ 0 w 281552"/>
                  <a:gd name="connsiteY7" fmla="*/ 28575 h 317500"/>
                  <a:gd name="connsiteX0" fmla="*/ 0 w 284065"/>
                  <a:gd name="connsiteY0" fmla="*/ 28575 h 317500"/>
                  <a:gd name="connsiteX1" fmla="*/ 38100 w 284065"/>
                  <a:gd name="connsiteY1" fmla="*/ 168275 h 317500"/>
                  <a:gd name="connsiteX2" fmla="*/ 98425 w 284065"/>
                  <a:gd name="connsiteY2" fmla="*/ 317500 h 317500"/>
                  <a:gd name="connsiteX3" fmla="*/ 209550 w 284065"/>
                  <a:gd name="connsiteY3" fmla="*/ 279400 h 317500"/>
                  <a:gd name="connsiteX4" fmla="*/ 280193 w 284065"/>
                  <a:gd name="connsiteY4" fmla="*/ 223838 h 317500"/>
                  <a:gd name="connsiteX5" fmla="*/ 269875 w 284065"/>
                  <a:gd name="connsiteY5" fmla="*/ 66675 h 317500"/>
                  <a:gd name="connsiteX6" fmla="*/ 161925 w 284065"/>
                  <a:gd name="connsiteY6" fmla="*/ 0 h 317500"/>
                  <a:gd name="connsiteX7" fmla="*/ 0 w 284065"/>
                  <a:gd name="connsiteY7" fmla="*/ 28575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065" h="317500">
                    <a:moveTo>
                      <a:pt x="0" y="28575"/>
                    </a:moveTo>
                    <a:lnTo>
                      <a:pt x="38100" y="168275"/>
                    </a:lnTo>
                    <a:lnTo>
                      <a:pt x="98425" y="317500"/>
                    </a:lnTo>
                    <a:lnTo>
                      <a:pt x="209550" y="279400"/>
                    </a:lnTo>
                    <a:lnTo>
                      <a:pt x="280193" y="223838"/>
                    </a:lnTo>
                    <a:cubicBezTo>
                      <a:pt x="279135" y="185738"/>
                      <a:pt x="294745" y="133350"/>
                      <a:pt x="269875" y="66675"/>
                    </a:cubicBezTo>
                    <a:cubicBezTo>
                      <a:pt x="224367" y="1588"/>
                      <a:pt x="197908" y="22225"/>
                      <a:pt x="161925" y="0"/>
                    </a:cubicBezTo>
                    <a:lnTo>
                      <a:pt x="0" y="28575"/>
                    </a:lnTo>
                    <a:close/>
                  </a:path>
                </a:pathLst>
              </a:custGeom>
              <a:solidFill>
                <a:srgbClr val="30E5D0"/>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65" name="Freeform: Shape 64">
                <a:extLst>
                  <a:ext uri="{FF2B5EF4-FFF2-40B4-BE49-F238E27FC236}">
                    <a16:creationId xmlns:a16="http://schemas.microsoft.com/office/drawing/2014/main" id="{BF9A0C29-1805-4627-A155-4058BB66D29A}"/>
                  </a:ext>
                </a:extLst>
              </p:cNvPr>
              <p:cNvSpPr/>
              <p:nvPr/>
            </p:nvSpPr>
            <p:spPr>
              <a:xfrm rot="21411297">
                <a:off x="11425181" y="312637"/>
                <a:ext cx="167005" cy="209169"/>
              </a:xfrm>
              <a:custGeom>
                <a:avLst/>
                <a:gdLst>
                  <a:gd name="connsiteX0" fmla="*/ 191 w 196980"/>
                  <a:gd name="connsiteY0" fmla="*/ 25322 h 246711"/>
                  <a:gd name="connsiteX1" fmla="*/ 49340 w 196980"/>
                  <a:gd name="connsiteY1" fmla="*/ 9606 h 246711"/>
                  <a:gd name="connsiteX2" fmla="*/ 102013 w 196980"/>
                  <a:gd name="connsiteY2" fmla="*/ 7605 h 246711"/>
                  <a:gd name="connsiteX3" fmla="*/ 175355 w 196980"/>
                  <a:gd name="connsiteY3" fmla="*/ 54183 h 246711"/>
                  <a:gd name="connsiteX4" fmla="*/ 188500 w 196980"/>
                  <a:gd name="connsiteY4" fmla="*/ 100474 h 246711"/>
                  <a:gd name="connsiteX5" fmla="*/ 184404 w 196980"/>
                  <a:gd name="connsiteY5" fmla="*/ 147337 h 246711"/>
                  <a:gd name="connsiteX6" fmla="*/ 141542 w 196980"/>
                  <a:gd name="connsiteY6" fmla="*/ 208392 h 246711"/>
                  <a:gd name="connsiteX7" fmla="*/ 103442 w 196980"/>
                  <a:gd name="connsiteY7" fmla="*/ 223537 h 246711"/>
                  <a:gd name="connsiteX8" fmla="*/ 79153 w 196980"/>
                  <a:gd name="connsiteY8" fmla="*/ 228109 h 246711"/>
                  <a:gd name="connsiteX9" fmla="*/ 52673 w 196980"/>
                  <a:gd name="connsiteY9" fmla="*/ 233729 h 246711"/>
                  <a:gd name="connsiteX10" fmla="*/ 54293 w 196980"/>
                  <a:gd name="connsiteY10" fmla="*/ 245921 h 246711"/>
                  <a:gd name="connsiteX11" fmla="*/ 80867 w 196980"/>
                  <a:gd name="connsiteY11" fmla="*/ 244968 h 246711"/>
                  <a:gd name="connsiteX12" fmla="*/ 104680 w 196980"/>
                  <a:gd name="connsiteY12" fmla="*/ 240777 h 246711"/>
                  <a:gd name="connsiteX13" fmla="*/ 145352 w 196980"/>
                  <a:gd name="connsiteY13" fmla="*/ 225252 h 246711"/>
                  <a:gd name="connsiteX14" fmla="*/ 192786 w 196980"/>
                  <a:gd name="connsiteY14" fmla="*/ 156100 h 246711"/>
                  <a:gd name="connsiteX15" fmla="*/ 185356 w 196980"/>
                  <a:gd name="connsiteY15" fmla="*/ 58374 h 246711"/>
                  <a:gd name="connsiteX16" fmla="*/ 114300 w 196980"/>
                  <a:gd name="connsiteY16" fmla="*/ 3986 h 246711"/>
                  <a:gd name="connsiteX17" fmla="*/ 55817 w 196980"/>
                  <a:gd name="connsiteY17" fmla="*/ 2367 h 246711"/>
                  <a:gd name="connsiteX18" fmla="*/ 0 w 196980"/>
                  <a:gd name="connsiteY18" fmla="*/ 25227 h 246711"/>
                  <a:gd name="connsiteX19" fmla="*/ 191 w 196980"/>
                  <a:gd name="connsiteY19" fmla="*/ 25322 h 246711"/>
                  <a:gd name="connsiteX20" fmla="*/ 191 w 196980"/>
                  <a:gd name="connsiteY20" fmla="*/ 25322 h 24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6980" h="246711">
                    <a:moveTo>
                      <a:pt x="191" y="25322"/>
                    </a:moveTo>
                    <a:cubicBezTo>
                      <a:pt x="16669" y="20083"/>
                      <a:pt x="32385" y="13225"/>
                      <a:pt x="49340" y="9606"/>
                    </a:cubicBezTo>
                    <a:cubicBezTo>
                      <a:pt x="66580" y="5891"/>
                      <a:pt x="84582" y="4843"/>
                      <a:pt x="102013" y="7605"/>
                    </a:cubicBezTo>
                    <a:cubicBezTo>
                      <a:pt x="131254" y="12368"/>
                      <a:pt x="159544" y="28751"/>
                      <a:pt x="175355" y="54183"/>
                    </a:cubicBezTo>
                    <a:cubicBezTo>
                      <a:pt x="184118" y="68184"/>
                      <a:pt x="187928" y="83996"/>
                      <a:pt x="188500" y="100474"/>
                    </a:cubicBezTo>
                    <a:cubicBezTo>
                      <a:pt x="188976" y="115905"/>
                      <a:pt x="187738" y="132288"/>
                      <a:pt x="184404" y="147337"/>
                    </a:cubicBezTo>
                    <a:cubicBezTo>
                      <a:pt x="178879" y="172102"/>
                      <a:pt x="162973" y="194676"/>
                      <a:pt x="141542" y="208392"/>
                    </a:cubicBezTo>
                    <a:cubicBezTo>
                      <a:pt x="129826" y="215917"/>
                      <a:pt x="116872" y="220299"/>
                      <a:pt x="103442" y="223537"/>
                    </a:cubicBezTo>
                    <a:cubicBezTo>
                      <a:pt x="95441" y="225442"/>
                      <a:pt x="87249" y="226871"/>
                      <a:pt x="79153" y="228109"/>
                    </a:cubicBezTo>
                    <a:cubicBezTo>
                      <a:pt x="70009" y="229443"/>
                      <a:pt x="61246" y="230109"/>
                      <a:pt x="52673" y="233729"/>
                    </a:cubicBezTo>
                    <a:cubicBezTo>
                      <a:pt x="47434" y="235920"/>
                      <a:pt x="48958" y="244873"/>
                      <a:pt x="54293" y="245921"/>
                    </a:cubicBezTo>
                    <a:cubicBezTo>
                      <a:pt x="63341" y="247635"/>
                      <a:pt x="71914" y="246207"/>
                      <a:pt x="80867" y="244968"/>
                    </a:cubicBezTo>
                    <a:cubicBezTo>
                      <a:pt x="88868" y="243825"/>
                      <a:pt x="96774" y="242492"/>
                      <a:pt x="104680" y="240777"/>
                    </a:cubicBezTo>
                    <a:cubicBezTo>
                      <a:pt x="118872" y="237634"/>
                      <a:pt x="132874" y="232776"/>
                      <a:pt x="145352" y="225252"/>
                    </a:cubicBezTo>
                    <a:cubicBezTo>
                      <a:pt x="169354" y="210774"/>
                      <a:pt x="188023" y="183723"/>
                      <a:pt x="192786" y="156100"/>
                    </a:cubicBezTo>
                    <a:cubicBezTo>
                      <a:pt x="198311" y="124287"/>
                      <a:pt x="200596" y="87901"/>
                      <a:pt x="185356" y="58374"/>
                    </a:cubicBezTo>
                    <a:cubicBezTo>
                      <a:pt x="171259" y="31037"/>
                      <a:pt x="143732" y="11606"/>
                      <a:pt x="114300" y="3986"/>
                    </a:cubicBezTo>
                    <a:cubicBezTo>
                      <a:pt x="95250" y="-967"/>
                      <a:pt x="75152" y="-1062"/>
                      <a:pt x="55817" y="2367"/>
                    </a:cubicBezTo>
                    <a:cubicBezTo>
                      <a:pt x="36290" y="5891"/>
                      <a:pt x="15621" y="12654"/>
                      <a:pt x="0" y="25227"/>
                    </a:cubicBezTo>
                    <a:cubicBezTo>
                      <a:pt x="95" y="25227"/>
                      <a:pt x="191" y="25322"/>
                      <a:pt x="191" y="25322"/>
                    </a:cubicBezTo>
                    <a:lnTo>
                      <a:pt x="191" y="25322"/>
                    </a:lnTo>
                    <a:close/>
                  </a:path>
                </a:pathLst>
              </a:custGeom>
              <a:solidFill>
                <a:srgbClr val="060000"/>
              </a:solidFill>
              <a:ln w="19050" cap="flat">
                <a:solidFill>
                  <a:schemeClr val="tx1"/>
                </a:solid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3BB86106-AB37-4988-AD62-CCC7457FA513}"/>
                  </a:ext>
                </a:extLst>
              </p:cNvPr>
              <p:cNvSpPr/>
              <p:nvPr/>
            </p:nvSpPr>
            <p:spPr>
              <a:xfrm rot="21411297">
                <a:off x="11413807" y="218957"/>
                <a:ext cx="149329" cy="405127"/>
              </a:xfrm>
              <a:custGeom>
                <a:avLst/>
                <a:gdLst>
                  <a:gd name="connsiteX0" fmla="*/ 121100 w 176130"/>
                  <a:gd name="connsiteY0" fmla="*/ 118939 h 477840"/>
                  <a:gd name="connsiteX1" fmla="*/ 74237 w 176130"/>
                  <a:gd name="connsiteY1" fmla="*/ 44167 h 477840"/>
                  <a:gd name="connsiteX2" fmla="*/ 45091 w 176130"/>
                  <a:gd name="connsiteY2" fmla="*/ 11211 h 477840"/>
                  <a:gd name="connsiteX3" fmla="*/ 36995 w 176130"/>
                  <a:gd name="connsiteY3" fmla="*/ 4924 h 477840"/>
                  <a:gd name="connsiteX4" fmla="*/ 27565 w 176130"/>
                  <a:gd name="connsiteY4" fmla="*/ 4829 h 477840"/>
                  <a:gd name="connsiteX5" fmla="*/ 20421 w 176130"/>
                  <a:gd name="connsiteY5" fmla="*/ 10830 h 477840"/>
                  <a:gd name="connsiteX6" fmla="*/ 17468 w 176130"/>
                  <a:gd name="connsiteY6" fmla="*/ 20926 h 477840"/>
                  <a:gd name="connsiteX7" fmla="*/ 12801 w 176130"/>
                  <a:gd name="connsiteY7" fmla="*/ 195615 h 477840"/>
                  <a:gd name="connsiteX8" fmla="*/ 71475 w 176130"/>
                  <a:gd name="connsiteY8" fmla="*/ 360493 h 477840"/>
                  <a:gd name="connsiteX9" fmla="*/ 118052 w 176130"/>
                  <a:gd name="connsiteY9" fmla="*/ 434883 h 477840"/>
                  <a:gd name="connsiteX10" fmla="*/ 131292 w 176130"/>
                  <a:gd name="connsiteY10" fmla="*/ 452219 h 477840"/>
                  <a:gd name="connsiteX11" fmla="*/ 145865 w 176130"/>
                  <a:gd name="connsiteY11" fmla="*/ 466792 h 477840"/>
                  <a:gd name="connsiteX12" fmla="*/ 152057 w 176130"/>
                  <a:gd name="connsiteY12" fmla="*/ 468697 h 477840"/>
                  <a:gd name="connsiteX13" fmla="*/ 156914 w 176130"/>
                  <a:gd name="connsiteY13" fmla="*/ 462601 h 477840"/>
                  <a:gd name="connsiteX14" fmla="*/ 163487 w 176130"/>
                  <a:gd name="connsiteY14" fmla="*/ 442408 h 477840"/>
                  <a:gd name="connsiteX15" fmla="*/ 163391 w 176130"/>
                  <a:gd name="connsiteY15" fmla="*/ 442789 h 477840"/>
                  <a:gd name="connsiteX16" fmla="*/ 170726 w 176130"/>
                  <a:gd name="connsiteY16" fmla="*/ 379638 h 477840"/>
                  <a:gd name="connsiteX17" fmla="*/ 172821 w 176130"/>
                  <a:gd name="connsiteY17" fmla="*/ 315916 h 477840"/>
                  <a:gd name="connsiteX18" fmla="*/ 173869 w 176130"/>
                  <a:gd name="connsiteY18" fmla="*/ 315821 h 477840"/>
                  <a:gd name="connsiteX19" fmla="*/ 175964 w 176130"/>
                  <a:gd name="connsiteY19" fmla="*/ 379828 h 477840"/>
                  <a:gd name="connsiteX20" fmla="*/ 171392 w 176130"/>
                  <a:gd name="connsiteY20" fmla="*/ 443836 h 477840"/>
                  <a:gd name="connsiteX21" fmla="*/ 171392 w 176130"/>
                  <a:gd name="connsiteY21" fmla="*/ 444027 h 477840"/>
                  <a:gd name="connsiteX22" fmla="*/ 171297 w 176130"/>
                  <a:gd name="connsiteY22" fmla="*/ 444218 h 477840"/>
                  <a:gd name="connsiteX23" fmla="*/ 164725 w 176130"/>
                  <a:gd name="connsiteY23" fmla="*/ 466220 h 477840"/>
                  <a:gd name="connsiteX24" fmla="*/ 155676 w 176130"/>
                  <a:gd name="connsiteY24" fmla="*/ 476793 h 477840"/>
                  <a:gd name="connsiteX25" fmla="*/ 151390 w 176130"/>
                  <a:gd name="connsiteY25" fmla="*/ 477841 h 477840"/>
                  <a:gd name="connsiteX26" fmla="*/ 147294 w 176130"/>
                  <a:gd name="connsiteY26" fmla="*/ 477365 h 477840"/>
                  <a:gd name="connsiteX27" fmla="*/ 141008 w 176130"/>
                  <a:gd name="connsiteY27" fmla="*/ 474507 h 477840"/>
                  <a:gd name="connsiteX28" fmla="*/ 123863 w 176130"/>
                  <a:gd name="connsiteY28" fmla="*/ 458505 h 477840"/>
                  <a:gd name="connsiteX29" fmla="*/ 109861 w 176130"/>
                  <a:gd name="connsiteY29" fmla="*/ 440979 h 477840"/>
                  <a:gd name="connsiteX30" fmla="*/ 62522 w 176130"/>
                  <a:gd name="connsiteY30" fmla="*/ 365255 h 477840"/>
                  <a:gd name="connsiteX31" fmla="*/ 5753 w 176130"/>
                  <a:gd name="connsiteY31" fmla="*/ 196758 h 477840"/>
                  <a:gd name="connsiteX32" fmla="*/ 13182 w 176130"/>
                  <a:gd name="connsiteY32" fmla="*/ 19783 h 477840"/>
                  <a:gd name="connsiteX33" fmla="*/ 16706 w 176130"/>
                  <a:gd name="connsiteY33" fmla="*/ 8734 h 477840"/>
                  <a:gd name="connsiteX34" fmla="*/ 26231 w 176130"/>
                  <a:gd name="connsiteY34" fmla="*/ 924 h 477840"/>
                  <a:gd name="connsiteX35" fmla="*/ 38423 w 176130"/>
                  <a:gd name="connsiteY35" fmla="*/ 1305 h 477840"/>
                  <a:gd name="connsiteX36" fmla="*/ 43567 w 176130"/>
                  <a:gd name="connsiteY36" fmla="*/ 4639 h 477840"/>
                  <a:gd name="connsiteX37" fmla="*/ 47567 w 176130"/>
                  <a:gd name="connsiteY37" fmla="*/ 8544 h 477840"/>
                  <a:gd name="connsiteX38" fmla="*/ 76333 w 176130"/>
                  <a:gd name="connsiteY38" fmla="*/ 42453 h 477840"/>
                  <a:gd name="connsiteX39" fmla="*/ 121958 w 176130"/>
                  <a:gd name="connsiteY39" fmla="*/ 118462 h 477840"/>
                  <a:gd name="connsiteX40" fmla="*/ 121100 w 176130"/>
                  <a:gd name="connsiteY40" fmla="*/ 118939 h 47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6130" h="477840">
                    <a:moveTo>
                      <a:pt x="121100" y="118939"/>
                    </a:moveTo>
                    <a:cubicBezTo>
                      <a:pt x="107765" y="92650"/>
                      <a:pt x="92240" y="67408"/>
                      <a:pt x="74237" y="44167"/>
                    </a:cubicBezTo>
                    <a:cubicBezTo>
                      <a:pt x="65189" y="32547"/>
                      <a:pt x="55568" y="21403"/>
                      <a:pt x="45091" y="11211"/>
                    </a:cubicBezTo>
                    <a:cubicBezTo>
                      <a:pt x="42329" y="8639"/>
                      <a:pt x="39947" y="5972"/>
                      <a:pt x="36995" y="4924"/>
                    </a:cubicBezTo>
                    <a:cubicBezTo>
                      <a:pt x="34042" y="3781"/>
                      <a:pt x="30518" y="3686"/>
                      <a:pt x="27565" y="4829"/>
                    </a:cubicBezTo>
                    <a:cubicBezTo>
                      <a:pt x="24517" y="5877"/>
                      <a:pt x="21945" y="8068"/>
                      <a:pt x="20421" y="10830"/>
                    </a:cubicBezTo>
                    <a:cubicBezTo>
                      <a:pt x="18992" y="13497"/>
                      <a:pt x="18421" y="17402"/>
                      <a:pt x="17468" y="20926"/>
                    </a:cubicBezTo>
                    <a:cubicBezTo>
                      <a:pt x="3657" y="78077"/>
                      <a:pt x="2705" y="137893"/>
                      <a:pt x="12801" y="195615"/>
                    </a:cubicBezTo>
                    <a:cubicBezTo>
                      <a:pt x="22802" y="253432"/>
                      <a:pt x="43662" y="309058"/>
                      <a:pt x="71475" y="360493"/>
                    </a:cubicBezTo>
                    <a:cubicBezTo>
                      <a:pt x="85477" y="386210"/>
                      <a:pt x="100812" y="411261"/>
                      <a:pt x="118052" y="434883"/>
                    </a:cubicBezTo>
                    <a:cubicBezTo>
                      <a:pt x="122434" y="440693"/>
                      <a:pt x="126720" y="446694"/>
                      <a:pt x="131292" y="452219"/>
                    </a:cubicBezTo>
                    <a:cubicBezTo>
                      <a:pt x="135864" y="457648"/>
                      <a:pt x="140722" y="463363"/>
                      <a:pt x="145865" y="466792"/>
                    </a:cubicBezTo>
                    <a:cubicBezTo>
                      <a:pt x="148532" y="468697"/>
                      <a:pt x="150914" y="469363"/>
                      <a:pt x="152057" y="468697"/>
                    </a:cubicBezTo>
                    <a:cubicBezTo>
                      <a:pt x="153485" y="468125"/>
                      <a:pt x="155581" y="465649"/>
                      <a:pt x="156914" y="462601"/>
                    </a:cubicBezTo>
                    <a:cubicBezTo>
                      <a:pt x="159772" y="456600"/>
                      <a:pt x="161677" y="449361"/>
                      <a:pt x="163487" y="442408"/>
                    </a:cubicBezTo>
                    <a:lnTo>
                      <a:pt x="163391" y="442789"/>
                    </a:lnTo>
                    <a:cubicBezTo>
                      <a:pt x="166630" y="421834"/>
                      <a:pt x="169202" y="400784"/>
                      <a:pt x="170726" y="379638"/>
                    </a:cubicBezTo>
                    <a:cubicBezTo>
                      <a:pt x="172250" y="358493"/>
                      <a:pt x="173202" y="337252"/>
                      <a:pt x="172821" y="315916"/>
                    </a:cubicBezTo>
                    <a:lnTo>
                      <a:pt x="173869" y="315821"/>
                    </a:lnTo>
                    <a:cubicBezTo>
                      <a:pt x="175583" y="337061"/>
                      <a:pt x="176536" y="358397"/>
                      <a:pt x="175964" y="379828"/>
                    </a:cubicBezTo>
                    <a:cubicBezTo>
                      <a:pt x="175393" y="401165"/>
                      <a:pt x="173964" y="422596"/>
                      <a:pt x="171392" y="443836"/>
                    </a:cubicBezTo>
                    <a:lnTo>
                      <a:pt x="171392" y="444027"/>
                    </a:lnTo>
                    <a:lnTo>
                      <a:pt x="171297" y="444218"/>
                    </a:lnTo>
                    <a:cubicBezTo>
                      <a:pt x="169583" y="451457"/>
                      <a:pt x="167963" y="458791"/>
                      <a:pt x="164725" y="466220"/>
                    </a:cubicBezTo>
                    <a:cubicBezTo>
                      <a:pt x="163106" y="469745"/>
                      <a:pt x="161010" y="474126"/>
                      <a:pt x="155676" y="476793"/>
                    </a:cubicBezTo>
                    <a:cubicBezTo>
                      <a:pt x="154343" y="477365"/>
                      <a:pt x="152819" y="477650"/>
                      <a:pt x="151390" y="477841"/>
                    </a:cubicBezTo>
                    <a:cubicBezTo>
                      <a:pt x="150056" y="477745"/>
                      <a:pt x="148628" y="477650"/>
                      <a:pt x="147294" y="477365"/>
                    </a:cubicBezTo>
                    <a:cubicBezTo>
                      <a:pt x="144913" y="476603"/>
                      <a:pt x="142722" y="475650"/>
                      <a:pt x="141008" y="474507"/>
                    </a:cubicBezTo>
                    <a:cubicBezTo>
                      <a:pt x="133864" y="469840"/>
                      <a:pt x="128911" y="464125"/>
                      <a:pt x="123863" y="458505"/>
                    </a:cubicBezTo>
                    <a:cubicBezTo>
                      <a:pt x="118910" y="452790"/>
                      <a:pt x="114242" y="446980"/>
                      <a:pt x="109861" y="440979"/>
                    </a:cubicBezTo>
                    <a:cubicBezTo>
                      <a:pt x="92049" y="417071"/>
                      <a:pt x="76238" y="391735"/>
                      <a:pt x="62522" y="365255"/>
                    </a:cubicBezTo>
                    <a:cubicBezTo>
                      <a:pt x="35090" y="312487"/>
                      <a:pt x="15182" y="255527"/>
                      <a:pt x="5753" y="196758"/>
                    </a:cubicBezTo>
                    <a:cubicBezTo>
                      <a:pt x="-3582" y="138084"/>
                      <a:pt x="-1867" y="77314"/>
                      <a:pt x="13182" y="19783"/>
                    </a:cubicBezTo>
                    <a:cubicBezTo>
                      <a:pt x="14325" y="16164"/>
                      <a:pt x="14706" y="12640"/>
                      <a:pt x="16706" y="8734"/>
                    </a:cubicBezTo>
                    <a:cubicBezTo>
                      <a:pt x="18802" y="5115"/>
                      <a:pt x="22231" y="2257"/>
                      <a:pt x="26231" y="924"/>
                    </a:cubicBezTo>
                    <a:cubicBezTo>
                      <a:pt x="30137" y="-410"/>
                      <a:pt x="34613" y="-314"/>
                      <a:pt x="38423" y="1305"/>
                    </a:cubicBezTo>
                    <a:cubicBezTo>
                      <a:pt x="40328" y="2067"/>
                      <a:pt x="42043" y="3305"/>
                      <a:pt x="43567" y="4639"/>
                    </a:cubicBezTo>
                    <a:lnTo>
                      <a:pt x="47567" y="8544"/>
                    </a:lnTo>
                    <a:cubicBezTo>
                      <a:pt x="58045" y="19117"/>
                      <a:pt x="67570" y="30547"/>
                      <a:pt x="76333" y="42453"/>
                    </a:cubicBezTo>
                    <a:cubicBezTo>
                      <a:pt x="94049" y="66265"/>
                      <a:pt x="109099" y="91888"/>
                      <a:pt x="121958" y="118462"/>
                    </a:cubicBezTo>
                    <a:lnTo>
                      <a:pt x="121100" y="118939"/>
                    </a:lnTo>
                    <a:close/>
                  </a:path>
                </a:pathLst>
              </a:custGeom>
              <a:solidFill>
                <a:srgbClr val="060000"/>
              </a:solidFill>
              <a:ln w="19050" cap="flat">
                <a:solidFill>
                  <a:schemeClr val="tx1"/>
                </a:solid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8A185B8D-32D0-433A-928C-A9B1D270B323}"/>
                  </a:ext>
                </a:extLst>
              </p:cNvPr>
              <p:cNvSpPr/>
              <p:nvPr/>
            </p:nvSpPr>
            <p:spPr>
              <a:xfrm rot="21411297">
                <a:off x="11069526" y="236882"/>
                <a:ext cx="470135" cy="406080"/>
              </a:xfrm>
              <a:custGeom>
                <a:avLst/>
                <a:gdLst>
                  <a:gd name="connsiteX0" fmla="*/ 424024 w 554516"/>
                  <a:gd name="connsiteY0" fmla="*/ 3905 h 478964"/>
                  <a:gd name="connsiteX1" fmla="*/ 424881 w 554516"/>
                  <a:gd name="connsiteY1" fmla="*/ 0 h 478964"/>
                  <a:gd name="connsiteX2" fmla="*/ 101889 w 554516"/>
                  <a:gd name="connsiteY2" fmla="*/ 218313 h 478964"/>
                  <a:gd name="connsiteX3" fmla="*/ 19021 w 554516"/>
                  <a:gd name="connsiteY3" fmla="*/ 265271 h 478964"/>
                  <a:gd name="connsiteX4" fmla="*/ 8163 w 554516"/>
                  <a:gd name="connsiteY4" fmla="*/ 367951 h 478964"/>
                  <a:gd name="connsiteX5" fmla="*/ 57597 w 554516"/>
                  <a:gd name="connsiteY5" fmla="*/ 463201 h 478964"/>
                  <a:gd name="connsiteX6" fmla="*/ 59598 w 554516"/>
                  <a:gd name="connsiteY6" fmla="*/ 464344 h 478964"/>
                  <a:gd name="connsiteX7" fmla="*/ 213141 w 554516"/>
                  <a:gd name="connsiteY7" fmla="*/ 453771 h 478964"/>
                  <a:gd name="connsiteX8" fmla="*/ 554517 w 554516"/>
                  <a:gd name="connsiteY8" fmla="*/ 463677 h 47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516" h="478964">
                    <a:moveTo>
                      <a:pt x="424024" y="3905"/>
                    </a:moveTo>
                    <a:lnTo>
                      <a:pt x="424881" y="0"/>
                    </a:lnTo>
                    <a:cubicBezTo>
                      <a:pt x="379638" y="66770"/>
                      <a:pt x="166468" y="196787"/>
                      <a:pt x="101889" y="218313"/>
                    </a:cubicBezTo>
                    <a:cubicBezTo>
                      <a:pt x="71599" y="228410"/>
                      <a:pt x="40452" y="239459"/>
                      <a:pt x="19021" y="265271"/>
                    </a:cubicBezTo>
                    <a:cubicBezTo>
                      <a:pt x="-4601" y="293656"/>
                      <a:pt x="-3744" y="334423"/>
                      <a:pt x="8163" y="367951"/>
                    </a:cubicBezTo>
                    <a:cubicBezTo>
                      <a:pt x="16164" y="390525"/>
                      <a:pt x="29880" y="445675"/>
                      <a:pt x="57597" y="463201"/>
                    </a:cubicBezTo>
                    <a:lnTo>
                      <a:pt x="59598" y="464344"/>
                    </a:lnTo>
                    <a:cubicBezTo>
                      <a:pt x="91125" y="489204"/>
                      <a:pt x="135321" y="480155"/>
                      <a:pt x="213141" y="453771"/>
                    </a:cubicBezTo>
                    <a:cubicBezTo>
                      <a:pt x="321249" y="417100"/>
                      <a:pt x="554517" y="463677"/>
                      <a:pt x="554517" y="463677"/>
                    </a:cubicBezTo>
                  </a:path>
                </a:pathLst>
              </a:custGeom>
              <a:noFill/>
              <a:ln w="19050" cap="rnd">
                <a:solidFill>
                  <a:schemeClr val="tx1"/>
                </a:solidFill>
                <a:prstDash val="solid"/>
                <a:round/>
              </a:ln>
            </p:spPr>
            <p:txBody>
              <a:bodyPr rtlCol="0" anchor="ctr"/>
              <a:lstStyle/>
              <a:p>
                <a:endParaRPr lang="en-GB"/>
              </a:p>
            </p:txBody>
          </p:sp>
          <p:sp>
            <p:nvSpPr>
              <p:cNvPr id="82" name="Freeform: Shape 81">
                <a:extLst>
                  <a:ext uri="{FF2B5EF4-FFF2-40B4-BE49-F238E27FC236}">
                    <a16:creationId xmlns:a16="http://schemas.microsoft.com/office/drawing/2014/main" id="{0447AEAE-F660-4575-A734-0D1E0CE0A19D}"/>
                  </a:ext>
                </a:extLst>
              </p:cNvPr>
              <p:cNvSpPr/>
              <p:nvPr/>
            </p:nvSpPr>
            <p:spPr>
              <a:xfrm rot="6635675">
                <a:off x="11553754" y="236706"/>
                <a:ext cx="44963" cy="1593"/>
              </a:xfrm>
              <a:custGeom>
                <a:avLst/>
                <a:gdLst>
                  <a:gd name="connsiteX0" fmla="*/ 154064 w 154064"/>
                  <a:gd name="connsiteY0" fmla="*/ 1574 h 5459"/>
                  <a:gd name="connsiteX1" fmla="*/ 0 w 154064"/>
                  <a:gd name="connsiteY1" fmla="*/ 5460 h 5459"/>
                </a:gdLst>
                <a:ahLst/>
                <a:cxnLst>
                  <a:cxn ang="0">
                    <a:pos x="connsiteX0" y="connsiteY0"/>
                  </a:cxn>
                  <a:cxn ang="0">
                    <a:pos x="connsiteX1" y="connsiteY1"/>
                  </a:cxn>
                </a:cxnLst>
                <a:rect l="l" t="t" r="r" b="b"/>
                <a:pathLst>
                  <a:path w="154064" h="5459">
                    <a:moveTo>
                      <a:pt x="154064" y="1574"/>
                    </a:moveTo>
                    <a:cubicBezTo>
                      <a:pt x="102709" y="-1416"/>
                      <a:pt x="51116" y="-160"/>
                      <a:pt x="0" y="5460"/>
                    </a:cubicBezTo>
                  </a:path>
                </a:pathLst>
              </a:custGeom>
              <a:noFill/>
              <a:ln w="19050" cap="rnd">
                <a:solidFill>
                  <a:schemeClr val="tx1"/>
                </a:solidFill>
                <a:prstDash val="solid"/>
                <a:round/>
              </a:ln>
            </p:spPr>
            <p:txBody>
              <a:bodyPr rtlCol="0" anchor="ctr"/>
              <a:lstStyle/>
              <a:p>
                <a:endParaRPr lang="en-GB"/>
              </a:p>
            </p:txBody>
          </p:sp>
          <p:sp>
            <p:nvSpPr>
              <p:cNvPr id="83" name="Freeform: Shape 82">
                <a:extLst>
                  <a:ext uri="{FF2B5EF4-FFF2-40B4-BE49-F238E27FC236}">
                    <a16:creationId xmlns:a16="http://schemas.microsoft.com/office/drawing/2014/main" id="{1984FA3F-53D7-4F7C-8C00-72171FE3D2FD}"/>
                  </a:ext>
                </a:extLst>
              </p:cNvPr>
              <p:cNvSpPr/>
              <p:nvPr/>
            </p:nvSpPr>
            <p:spPr>
              <a:xfrm rot="6635675">
                <a:off x="11633245" y="276583"/>
                <a:ext cx="35017" cy="19035"/>
              </a:xfrm>
              <a:custGeom>
                <a:avLst/>
                <a:gdLst>
                  <a:gd name="connsiteX0" fmla="*/ 119987 w 119987"/>
                  <a:gd name="connsiteY0" fmla="*/ 65225 h 65224"/>
                  <a:gd name="connsiteX1" fmla="*/ 0 w 119987"/>
                  <a:gd name="connsiteY1" fmla="*/ 0 h 65224"/>
                </a:gdLst>
                <a:ahLst/>
                <a:cxnLst>
                  <a:cxn ang="0">
                    <a:pos x="connsiteX0" y="connsiteY0"/>
                  </a:cxn>
                  <a:cxn ang="0">
                    <a:pos x="connsiteX1" y="connsiteY1"/>
                  </a:cxn>
                </a:cxnLst>
                <a:rect l="l" t="t" r="r" b="b"/>
                <a:pathLst>
                  <a:path w="119987" h="65224">
                    <a:moveTo>
                      <a:pt x="119987" y="65225"/>
                    </a:moveTo>
                    <a:cubicBezTo>
                      <a:pt x="81068" y="41550"/>
                      <a:pt x="41012" y="19789"/>
                      <a:pt x="0" y="0"/>
                    </a:cubicBezTo>
                  </a:path>
                </a:pathLst>
              </a:custGeom>
              <a:noFill/>
              <a:ln w="19050" cap="rnd">
                <a:solidFill>
                  <a:schemeClr val="tx1"/>
                </a:solidFill>
                <a:prstDash val="solid"/>
                <a:round/>
              </a:ln>
            </p:spPr>
            <p:txBody>
              <a:bodyPr rtlCol="0" anchor="ctr"/>
              <a:lstStyle/>
              <a:p>
                <a:endParaRPr lang="en-GB" dirty="0"/>
              </a:p>
            </p:txBody>
          </p:sp>
          <p:sp>
            <p:nvSpPr>
              <p:cNvPr id="84" name="Freeform: Shape 83">
                <a:extLst>
                  <a:ext uri="{FF2B5EF4-FFF2-40B4-BE49-F238E27FC236}">
                    <a16:creationId xmlns:a16="http://schemas.microsoft.com/office/drawing/2014/main" id="{F4AB64FE-8AC6-4E63-A3A4-196494AAAD05}"/>
                  </a:ext>
                </a:extLst>
              </p:cNvPr>
              <p:cNvSpPr/>
              <p:nvPr/>
            </p:nvSpPr>
            <p:spPr>
              <a:xfrm rot="6635675">
                <a:off x="11683569" y="357847"/>
                <a:ext cx="17186" cy="35505"/>
              </a:xfrm>
              <a:custGeom>
                <a:avLst/>
                <a:gdLst>
                  <a:gd name="connsiteX0" fmla="*/ 58888 w 58887"/>
                  <a:gd name="connsiteY0" fmla="*/ 121661 h 121661"/>
                  <a:gd name="connsiteX1" fmla="*/ 0 w 58887"/>
                  <a:gd name="connsiteY1" fmla="*/ 0 h 121661"/>
                </a:gdLst>
                <a:ahLst/>
                <a:cxnLst>
                  <a:cxn ang="0">
                    <a:pos x="connsiteX0" y="connsiteY0"/>
                  </a:cxn>
                  <a:cxn ang="0">
                    <a:pos x="connsiteX1" y="connsiteY1"/>
                  </a:cxn>
                </a:cxnLst>
                <a:rect l="l" t="t" r="r" b="b"/>
                <a:pathLst>
                  <a:path w="58887" h="121661">
                    <a:moveTo>
                      <a:pt x="58888" y="121661"/>
                    </a:moveTo>
                    <a:cubicBezTo>
                      <a:pt x="35153" y="83280"/>
                      <a:pt x="15365" y="42447"/>
                      <a:pt x="0" y="0"/>
                    </a:cubicBezTo>
                  </a:path>
                </a:pathLst>
              </a:custGeom>
              <a:noFill/>
              <a:ln w="19050" cap="rnd">
                <a:solidFill>
                  <a:schemeClr val="tx1"/>
                </a:solidFill>
                <a:prstDash val="solid"/>
                <a:round/>
              </a:ln>
            </p:spPr>
            <p:txBody>
              <a:bodyPr rtlCol="0" anchor="ctr"/>
              <a:lstStyle/>
              <a:p>
                <a:endParaRPr lang="en-GB"/>
              </a:p>
            </p:txBody>
          </p:sp>
          <p:sp>
            <p:nvSpPr>
              <p:cNvPr id="85" name="Freeform: Shape 84">
                <a:extLst>
                  <a:ext uri="{FF2B5EF4-FFF2-40B4-BE49-F238E27FC236}">
                    <a16:creationId xmlns:a16="http://schemas.microsoft.com/office/drawing/2014/main" id="{1BD46200-7E73-4FCE-AF4C-6DE33D5F3AC4}"/>
                  </a:ext>
                </a:extLst>
              </p:cNvPr>
              <p:cNvSpPr/>
              <p:nvPr/>
            </p:nvSpPr>
            <p:spPr>
              <a:xfrm rot="6635675">
                <a:off x="11666224" y="477363"/>
                <a:ext cx="977" cy="29696"/>
              </a:xfrm>
              <a:custGeom>
                <a:avLst/>
                <a:gdLst>
                  <a:gd name="connsiteX0" fmla="*/ 0 w 3347"/>
                  <a:gd name="connsiteY0" fmla="*/ 101753 h 101752"/>
                  <a:gd name="connsiteX1" fmla="*/ 3348 w 3347"/>
                  <a:gd name="connsiteY1" fmla="*/ 0 h 101752"/>
                </a:gdLst>
                <a:ahLst/>
                <a:cxnLst>
                  <a:cxn ang="0">
                    <a:pos x="connsiteX0" y="connsiteY0"/>
                  </a:cxn>
                  <a:cxn ang="0">
                    <a:pos x="connsiteX1" y="connsiteY1"/>
                  </a:cxn>
                </a:cxnLst>
                <a:rect l="l" t="t" r="r" b="b"/>
                <a:pathLst>
                  <a:path w="3347" h="101752">
                    <a:moveTo>
                      <a:pt x="0" y="101753"/>
                    </a:moveTo>
                    <a:cubicBezTo>
                      <a:pt x="1136" y="67855"/>
                      <a:pt x="2272" y="33898"/>
                      <a:pt x="3348" y="0"/>
                    </a:cubicBezTo>
                  </a:path>
                </a:pathLst>
              </a:custGeom>
              <a:noFill/>
              <a:ln w="19050" cap="rnd">
                <a:solidFill>
                  <a:schemeClr val="tx1"/>
                </a:solidFill>
                <a:prstDash val="solid"/>
                <a:round/>
              </a:ln>
            </p:spPr>
            <p:txBody>
              <a:bodyPr rtlCol="0" anchor="ctr"/>
              <a:lstStyle/>
              <a:p>
                <a:endParaRPr lang="en-GB"/>
              </a:p>
            </p:txBody>
          </p:sp>
        </p:grpSp>
      </p:grpSp>
      <p:grpSp>
        <p:nvGrpSpPr>
          <p:cNvPr id="7" name="Group 6">
            <a:extLst>
              <a:ext uri="{FF2B5EF4-FFF2-40B4-BE49-F238E27FC236}">
                <a16:creationId xmlns:a16="http://schemas.microsoft.com/office/drawing/2014/main" id="{15C6E801-2D36-4F67-9F9F-B552138419DE}"/>
              </a:ext>
            </a:extLst>
          </p:cNvPr>
          <p:cNvGrpSpPr/>
          <p:nvPr/>
        </p:nvGrpSpPr>
        <p:grpSpPr>
          <a:xfrm>
            <a:off x="4976749" y="526641"/>
            <a:ext cx="6562121" cy="1155438"/>
            <a:chOff x="5010150" y="600075"/>
            <a:chExt cx="6562121" cy="1155438"/>
          </a:xfrm>
        </p:grpSpPr>
        <p:grpSp>
          <p:nvGrpSpPr>
            <p:cNvPr id="64" name="Group 63">
              <a:extLst>
                <a:ext uri="{FF2B5EF4-FFF2-40B4-BE49-F238E27FC236}">
                  <a16:creationId xmlns:a16="http://schemas.microsoft.com/office/drawing/2014/main" id="{01E3C18C-370E-4C87-AC3F-25BA142F7A55}"/>
                </a:ext>
              </a:extLst>
            </p:cNvPr>
            <p:cNvGrpSpPr/>
            <p:nvPr/>
          </p:nvGrpSpPr>
          <p:grpSpPr>
            <a:xfrm>
              <a:off x="5010150" y="600075"/>
              <a:ext cx="6562121" cy="1155438"/>
              <a:chOff x="573013" y="2398832"/>
              <a:chExt cx="4463444" cy="386256"/>
            </a:xfrm>
          </p:grpSpPr>
          <p:sp>
            <p:nvSpPr>
              <p:cNvPr id="68" name="Rectangle 67">
                <a:extLst>
                  <a:ext uri="{FF2B5EF4-FFF2-40B4-BE49-F238E27FC236}">
                    <a16:creationId xmlns:a16="http://schemas.microsoft.com/office/drawing/2014/main" id="{8F93C3B2-220C-475F-9D09-DE6EC7A862C7}"/>
                  </a:ext>
                </a:extLst>
              </p:cNvPr>
              <p:cNvSpPr/>
              <p:nvPr/>
            </p:nvSpPr>
            <p:spPr bwMode="auto">
              <a:xfrm>
                <a:off x="573013" y="2398832"/>
                <a:ext cx="4463444" cy="386256"/>
              </a:xfrm>
              <a:custGeom>
                <a:avLst/>
                <a:gdLst>
                  <a:gd name="connsiteX0" fmla="*/ 0 w 4463444"/>
                  <a:gd name="connsiteY0" fmla="*/ 0 h 386256"/>
                  <a:gd name="connsiteX1" fmla="*/ 4463444 w 4463444"/>
                  <a:gd name="connsiteY1" fmla="*/ 0 h 386256"/>
                  <a:gd name="connsiteX2" fmla="*/ 4463444 w 4463444"/>
                  <a:gd name="connsiteY2" fmla="*/ 386256 h 386256"/>
                  <a:gd name="connsiteX3" fmla="*/ 0 w 4463444"/>
                  <a:gd name="connsiteY3" fmla="*/ 386256 h 386256"/>
                  <a:gd name="connsiteX4" fmla="*/ 0 w 4463444"/>
                  <a:gd name="connsiteY4" fmla="*/ 0 h 386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3444" h="386256" fill="none" extrusionOk="0">
                    <a:moveTo>
                      <a:pt x="0" y="0"/>
                    </a:moveTo>
                    <a:cubicBezTo>
                      <a:pt x="1161495" y="-49533"/>
                      <a:pt x="2979886" y="-14809"/>
                      <a:pt x="4463444" y="0"/>
                    </a:cubicBezTo>
                    <a:cubicBezTo>
                      <a:pt x="4482983" y="84243"/>
                      <a:pt x="4491037" y="194278"/>
                      <a:pt x="4463444" y="386256"/>
                    </a:cubicBezTo>
                    <a:cubicBezTo>
                      <a:pt x="3037369" y="338025"/>
                      <a:pt x="1324515" y="470711"/>
                      <a:pt x="0" y="386256"/>
                    </a:cubicBezTo>
                    <a:cubicBezTo>
                      <a:pt x="27144" y="223533"/>
                      <a:pt x="-14221" y="187990"/>
                      <a:pt x="0" y="0"/>
                    </a:cubicBezTo>
                    <a:close/>
                  </a:path>
                  <a:path w="4463444" h="386256" stroke="0" extrusionOk="0">
                    <a:moveTo>
                      <a:pt x="0" y="0"/>
                    </a:moveTo>
                    <a:cubicBezTo>
                      <a:pt x="1024489" y="118645"/>
                      <a:pt x="2807428" y="116012"/>
                      <a:pt x="4463444" y="0"/>
                    </a:cubicBezTo>
                    <a:cubicBezTo>
                      <a:pt x="4433936" y="183449"/>
                      <a:pt x="4484250" y="209733"/>
                      <a:pt x="4463444" y="386256"/>
                    </a:cubicBezTo>
                    <a:cubicBezTo>
                      <a:pt x="3057992" y="520856"/>
                      <a:pt x="1276020" y="229060"/>
                      <a:pt x="0" y="386256"/>
                    </a:cubicBezTo>
                    <a:cubicBezTo>
                      <a:pt x="17560" y="310222"/>
                      <a:pt x="4642" y="161166"/>
                      <a:pt x="0" y="0"/>
                    </a:cubicBezTo>
                    <a:close/>
                  </a:path>
                </a:pathLst>
              </a:custGeom>
              <a:solidFill>
                <a:schemeClr val="bg1"/>
              </a:solidFill>
              <a:ln w="34925">
                <a:solidFill>
                  <a:schemeClr val="tx1"/>
                </a:solidFill>
                <a:headEnd type="none" w="med" len="med"/>
                <a:tailEnd type="none" w="med" len="med"/>
                <a:extLst>
                  <a:ext uri="{C807C97D-BFC1-408E-A445-0C87EB9F89A2}">
                    <ask:lineSketchStyleProps xmlns:ask="http://schemas.microsoft.com/office/drawing/2018/sketchyshapes" sd="1219033472">
                      <a:prstGeom prst="rect">
                        <a:avLst/>
                      </a:prstGeom>
                      <ask:type>
                        <ask:lineSketchCurve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69" name="Rectangle 68">
                <a:extLst>
                  <a:ext uri="{FF2B5EF4-FFF2-40B4-BE49-F238E27FC236}">
                    <a16:creationId xmlns:a16="http://schemas.microsoft.com/office/drawing/2014/main" id="{7C290A74-926A-4B2D-A820-D0DC5D70E1BC}"/>
                  </a:ext>
                </a:extLst>
              </p:cNvPr>
              <p:cNvSpPr/>
              <p:nvPr/>
            </p:nvSpPr>
            <p:spPr bwMode="auto">
              <a:xfrm>
                <a:off x="739775" y="2430082"/>
                <a:ext cx="3791243" cy="17207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sp>
          <p:nvSpPr>
            <p:cNvPr id="66" name="Content Placeholder 54">
              <a:extLst>
                <a:ext uri="{FF2B5EF4-FFF2-40B4-BE49-F238E27FC236}">
                  <a16:creationId xmlns:a16="http://schemas.microsoft.com/office/drawing/2014/main" id="{706A53DD-BE56-4D2A-815E-6B4C0DA1605F}"/>
                </a:ext>
              </a:extLst>
            </p:cNvPr>
            <p:cNvSpPr txBox="1">
              <a:spLocks/>
            </p:cNvSpPr>
            <p:nvPr/>
          </p:nvSpPr>
          <p:spPr>
            <a:xfrm>
              <a:off x="6224223" y="1023906"/>
              <a:ext cx="3724275" cy="307777"/>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GB" sz="2000" b="1" dirty="0"/>
                <a:t>Introduction</a:t>
              </a:r>
            </a:p>
          </p:txBody>
        </p:sp>
        <p:sp>
          <p:nvSpPr>
            <p:cNvPr id="21" name="Graphic 12">
              <a:extLst>
                <a:ext uri="{FF2B5EF4-FFF2-40B4-BE49-F238E27FC236}">
                  <a16:creationId xmlns:a16="http://schemas.microsoft.com/office/drawing/2014/main" id="{AF8CC1A5-8C07-48A9-9882-11A979C92D00}"/>
                </a:ext>
              </a:extLst>
            </p:cNvPr>
            <p:cNvSpPr/>
            <p:nvPr/>
          </p:nvSpPr>
          <p:spPr>
            <a:xfrm>
              <a:off x="5323563" y="783050"/>
              <a:ext cx="526042" cy="773498"/>
            </a:xfrm>
            <a:custGeom>
              <a:avLst/>
              <a:gdLst>
                <a:gd name="connsiteX0" fmla="*/ 384134 w 869717"/>
                <a:gd name="connsiteY0" fmla="*/ 21908 h 1278842"/>
                <a:gd name="connsiteX1" fmla="*/ 407375 w 869717"/>
                <a:gd name="connsiteY1" fmla="*/ 5429 h 1278842"/>
                <a:gd name="connsiteX2" fmla="*/ 445379 w 869717"/>
                <a:gd name="connsiteY2" fmla="*/ 95 h 1278842"/>
                <a:gd name="connsiteX3" fmla="*/ 565966 w 869717"/>
                <a:gd name="connsiteY3" fmla="*/ 0 h 1278842"/>
                <a:gd name="connsiteX4" fmla="*/ 560346 w 869717"/>
                <a:gd name="connsiteY4" fmla="*/ 201359 h 1278842"/>
                <a:gd name="connsiteX5" fmla="*/ 578539 w 869717"/>
                <a:gd name="connsiteY5" fmla="*/ 432340 h 1278842"/>
                <a:gd name="connsiteX6" fmla="*/ 595208 w 869717"/>
                <a:gd name="connsiteY6" fmla="*/ 595408 h 1278842"/>
                <a:gd name="connsiteX7" fmla="*/ 660549 w 869717"/>
                <a:gd name="connsiteY7" fmla="*/ 1011460 h 1278842"/>
                <a:gd name="connsiteX8" fmla="*/ 667788 w 869717"/>
                <a:gd name="connsiteY8" fmla="*/ 1025843 h 1278842"/>
                <a:gd name="connsiteX9" fmla="*/ 687886 w 869717"/>
                <a:gd name="connsiteY9" fmla="*/ 1029462 h 1278842"/>
                <a:gd name="connsiteX10" fmla="*/ 796376 w 869717"/>
                <a:gd name="connsiteY10" fmla="*/ 1020890 h 1278842"/>
                <a:gd name="connsiteX11" fmla="*/ 826856 w 869717"/>
                <a:gd name="connsiteY11" fmla="*/ 1026033 h 1278842"/>
                <a:gd name="connsiteX12" fmla="*/ 838857 w 869717"/>
                <a:gd name="connsiteY12" fmla="*/ 1047940 h 1278842"/>
                <a:gd name="connsiteX13" fmla="*/ 869718 w 869717"/>
                <a:gd name="connsiteY13" fmla="*/ 1258729 h 1278842"/>
                <a:gd name="connsiteX14" fmla="*/ 52568 w 869717"/>
                <a:gd name="connsiteY14" fmla="*/ 1253871 h 1278842"/>
                <a:gd name="connsiteX15" fmla="*/ 36947 w 869717"/>
                <a:gd name="connsiteY15" fmla="*/ 1063562 h 1278842"/>
                <a:gd name="connsiteX16" fmla="*/ 330317 w 869717"/>
                <a:gd name="connsiteY16" fmla="*/ 1017746 h 1278842"/>
                <a:gd name="connsiteX17" fmla="*/ 310982 w 869717"/>
                <a:gd name="connsiteY17" fmla="*/ 342614 h 1278842"/>
                <a:gd name="connsiteX18" fmla="*/ 22088 w 869717"/>
                <a:gd name="connsiteY18" fmla="*/ 415385 h 1278842"/>
                <a:gd name="connsiteX19" fmla="*/ 4372 w 869717"/>
                <a:gd name="connsiteY19" fmla="*/ 287084 h 1278842"/>
                <a:gd name="connsiteX20" fmla="*/ 118005 w 869717"/>
                <a:gd name="connsiteY20" fmla="*/ 216408 h 1278842"/>
                <a:gd name="connsiteX21" fmla="*/ 384134 w 869717"/>
                <a:gd name="connsiteY21" fmla="*/ 21908 h 127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9717" h="1278842">
                  <a:moveTo>
                    <a:pt x="384134" y="21908"/>
                  </a:moveTo>
                  <a:cubicBezTo>
                    <a:pt x="391373" y="15716"/>
                    <a:pt x="398611" y="9239"/>
                    <a:pt x="407375" y="5429"/>
                  </a:cubicBezTo>
                  <a:cubicBezTo>
                    <a:pt x="419185" y="286"/>
                    <a:pt x="432425" y="191"/>
                    <a:pt x="445379" y="95"/>
                  </a:cubicBezTo>
                  <a:cubicBezTo>
                    <a:pt x="485575" y="95"/>
                    <a:pt x="525770" y="0"/>
                    <a:pt x="565966" y="0"/>
                  </a:cubicBezTo>
                  <a:cubicBezTo>
                    <a:pt x="560060" y="66961"/>
                    <a:pt x="558155" y="134207"/>
                    <a:pt x="560346" y="201359"/>
                  </a:cubicBezTo>
                  <a:cubicBezTo>
                    <a:pt x="562823" y="278606"/>
                    <a:pt x="570728" y="355568"/>
                    <a:pt x="578539" y="432340"/>
                  </a:cubicBezTo>
                  <a:cubicBezTo>
                    <a:pt x="584063" y="486728"/>
                    <a:pt x="589683" y="541020"/>
                    <a:pt x="595208" y="595408"/>
                  </a:cubicBezTo>
                  <a:cubicBezTo>
                    <a:pt x="609495" y="735235"/>
                    <a:pt x="623973" y="875824"/>
                    <a:pt x="660549" y="1011460"/>
                  </a:cubicBezTo>
                  <a:cubicBezTo>
                    <a:pt x="661978" y="1016699"/>
                    <a:pt x="663597" y="1022318"/>
                    <a:pt x="667788" y="1025843"/>
                  </a:cubicBezTo>
                  <a:cubicBezTo>
                    <a:pt x="673122" y="1030319"/>
                    <a:pt x="680933" y="1030034"/>
                    <a:pt x="687886" y="1029462"/>
                  </a:cubicBezTo>
                  <a:cubicBezTo>
                    <a:pt x="724081" y="1026605"/>
                    <a:pt x="760181" y="1023747"/>
                    <a:pt x="796376" y="1020890"/>
                  </a:cubicBezTo>
                  <a:cubicBezTo>
                    <a:pt x="806948" y="1020032"/>
                    <a:pt x="818569" y="1019556"/>
                    <a:pt x="826856" y="1026033"/>
                  </a:cubicBezTo>
                  <a:cubicBezTo>
                    <a:pt x="833523" y="1031272"/>
                    <a:pt x="836381" y="1039844"/>
                    <a:pt x="838857" y="1047940"/>
                  </a:cubicBezTo>
                  <a:cubicBezTo>
                    <a:pt x="859145" y="1116235"/>
                    <a:pt x="869528" y="1187482"/>
                    <a:pt x="869718" y="1258729"/>
                  </a:cubicBezTo>
                  <a:cubicBezTo>
                    <a:pt x="597970" y="1284732"/>
                    <a:pt x="323364" y="1287971"/>
                    <a:pt x="52568" y="1253871"/>
                  </a:cubicBezTo>
                  <a:cubicBezTo>
                    <a:pt x="41138" y="1191101"/>
                    <a:pt x="35899" y="1127284"/>
                    <a:pt x="36947" y="1063562"/>
                  </a:cubicBezTo>
                  <a:cubicBezTo>
                    <a:pt x="135722" y="1056323"/>
                    <a:pt x="233924" y="1040987"/>
                    <a:pt x="330317" y="1017746"/>
                  </a:cubicBezTo>
                  <a:cubicBezTo>
                    <a:pt x="352130" y="793433"/>
                    <a:pt x="306314" y="567881"/>
                    <a:pt x="310982" y="342614"/>
                  </a:cubicBezTo>
                  <a:cubicBezTo>
                    <a:pt x="219256" y="381762"/>
                    <a:pt x="121434" y="406432"/>
                    <a:pt x="22088" y="415385"/>
                  </a:cubicBezTo>
                  <a:cubicBezTo>
                    <a:pt x="8753" y="416719"/>
                    <a:pt x="-8106" y="304800"/>
                    <a:pt x="4372" y="287084"/>
                  </a:cubicBezTo>
                  <a:cubicBezTo>
                    <a:pt x="26755" y="255365"/>
                    <a:pt x="85811" y="236030"/>
                    <a:pt x="118005" y="216408"/>
                  </a:cubicBezTo>
                  <a:cubicBezTo>
                    <a:pt x="211826" y="158972"/>
                    <a:pt x="300980" y="93821"/>
                    <a:pt x="384134" y="21908"/>
                  </a:cubicBezTo>
                  <a:close/>
                </a:path>
              </a:pathLst>
            </a:custGeom>
            <a:solidFill>
              <a:schemeClr val="accent1"/>
            </a:solidFill>
            <a:ln w="28575" cap="flat">
              <a:solidFill>
                <a:schemeClr val="tx1"/>
              </a:solidFill>
              <a:prstDash val="solid"/>
              <a:miter/>
            </a:ln>
          </p:spPr>
          <p:txBody>
            <a:bodyPr rtlCol="0" anchor="ctr"/>
            <a:lstStyle/>
            <a:p>
              <a:endParaRPr lang="en-GB"/>
            </a:p>
          </p:txBody>
        </p:sp>
      </p:grpSp>
      <p:grpSp>
        <p:nvGrpSpPr>
          <p:cNvPr id="10" name="Group 9">
            <a:extLst>
              <a:ext uri="{FF2B5EF4-FFF2-40B4-BE49-F238E27FC236}">
                <a16:creationId xmlns:a16="http://schemas.microsoft.com/office/drawing/2014/main" id="{3A87FBDB-43DD-4A52-8331-ED8504802FA9}"/>
              </a:ext>
            </a:extLst>
          </p:cNvPr>
          <p:cNvGrpSpPr/>
          <p:nvPr/>
        </p:nvGrpSpPr>
        <p:grpSpPr>
          <a:xfrm>
            <a:off x="4976748" y="2085514"/>
            <a:ext cx="6562121" cy="1155438"/>
            <a:chOff x="5010150" y="2090170"/>
            <a:chExt cx="6562121" cy="1155438"/>
          </a:xfrm>
        </p:grpSpPr>
        <p:grpSp>
          <p:nvGrpSpPr>
            <p:cNvPr id="71" name="Group 70">
              <a:extLst>
                <a:ext uri="{FF2B5EF4-FFF2-40B4-BE49-F238E27FC236}">
                  <a16:creationId xmlns:a16="http://schemas.microsoft.com/office/drawing/2014/main" id="{86C48584-2C40-49D5-AAB2-7E00C2E9AB36}"/>
                </a:ext>
              </a:extLst>
            </p:cNvPr>
            <p:cNvGrpSpPr/>
            <p:nvPr/>
          </p:nvGrpSpPr>
          <p:grpSpPr>
            <a:xfrm>
              <a:off x="5010150" y="2090170"/>
              <a:ext cx="6562121" cy="1155438"/>
              <a:chOff x="573013" y="2398832"/>
              <a:chExt cx="4463444" cy="386256"/>
            </a:xfrm>
          </p:grpSpPr>
          <p:sp>
            <p:nvSpPr>
              <p:cNvPr id="73" name="Rectangle 72">
                <a:extLst>
                  <a:ext uri="{FF2B5EF4-FFF2-40B4-BE49-F238E27FC236}">
                    <a16:creationId xmlns:a16="http://schemas.microsoft.com/office/drawing/2014/main" id="{68BBAB54-22E4-4C73-819E-223F55CE7940}"/>
                  </a:ext>
                </a:extLst>
              </p:cNvPr>
              <p:cNvSpPr/>
              <p:nvPr/>
            </p:nvSpPr>
            <p:spPr bwMode="auto">
              <a:xfrm>
                <a:off x="573013" y="2398832"/>
                <a:ext cx="4463444" cy="386256"/>
              </a:xfrm>
              <a:custGeom>
                <a:avLst/>
                <a:gdLst>
                  <a:gd name="connsiteX0" fmla="*/ 0 w 4463444"/>
                  <a:gd name="connsiteY0" fmla="*/ 0 h 386256"/>
                  <a:gd name="connsiteX1" fmla="*/ 4463444 w 4463444"/>
                  <a:gd name="connsiteY1" fmla="*/ 0 h 386256"/>
                  <a:gd name="connsiteX2" fmla="*/ 4463444 w 4463444"/>
                  <a:gd name="connsiteY2" fmla="*/ 386256 h 386256"/>
                  <a:gd name="connsiteX3" fmla="*/ 0 w 4463444"/>
                  <a:gd name="connsiteY3" fmla="*/ 386256 h 386256"/>
                  <a:gd name="connsiteX4" fmla="*/ 0 w 4463444"/>
                  <a:gd name="connsiteY4" fmla="*/ 0 h 386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3444" h="386256" fill="none" extrusionOk="0">
                    <a:moveTo>
                      <a:pt x="0" y="0"/>
                    </a:moveTo>
                    <a:cubicBezTo>
                      <a:pt x="1161495" y="-49533"/>
                      <a:pt x="2979886" y="-14809"/>
                      <a:pt x="4463444" y="0"/>
                    </a:cubicBezTo>
                    <a:cubicBezTo>
                      <a:pt x="4482983" y="84243"/>
                      <a:pt x="4491037" y="194278"/>
                      <a:pt x="4463444" y="386256"/>
                    </a:cubicBezTo>
                    <a:cubicBezTo>
                      <a:pt x="3037369" y="338025"/>
                      <a:pt x="1324515" y="470711"/>
                      <a:pt x="0" y="386256"/>
                    </a:cubicBezTo>
                    <a:cubicBezTo>
                      <a:pt x="27144" y="223533"/>
                      <a:pt x="-14221" y="187990"/>
                      <a:pt x="0" y="0"/>
                    </a:cubicBezTo>
                    <a:close/>
                  </a:path>
                  <a:path w="4463444" h="386256" stroke="0" extrusionOk="0">
                    <a:moveTo>
                      <a:pt x="0" y="0"/>
                    </a:moveTo>
                    <a:cubicBezTo>
                      <a:pt x="1024489" y="118645"/>
                      <a:pt x="2807428" y="116012"/>
                      <a:pt x="4463444" y="0"/>
                    </a:cubicBezTo>
                    <a:cubicBezTo>
                      <a:pt x="4433936" y="183449"/>
                      <a:pt x="4484250" y="209733"/>
                      <a:pt x="4463444" y="386256"/>
                    </a:cubicBezTo>
                    <a:cubicBezTo>
                      <a:pt x="3057992" y="520856"/>
                      <a:pt x="1276020" y="229060"/>
                      <a:pt x="0" y="386256"/>
                    </a:cubicBezTo>
                    <a:cubicBezTo>
                      <a:pt x="17560" y="310222"/>
                      <a:pt x="4642" y="161166"/>
                      <a:pt x="0" y="0"/>
                    </a:cubicBezTo>
                    <a:close/>
                  </a:path>
                </a:pathLst>
              </a:custGeom>
              <a:solidFill>
                <a:schemeClr val="bg1"/>
              </a:solidFill>
              <a:ln w="34925">
                <a:solidFill>
                  <a:schemeClr val="tx1"/>
                </a:solidFill>
                <a:headEnd type="none" w="med" len="med"/>
                <a:tailEnd type="none" w="med" len="med"/>
                <a:extLst>
                  <a:ext uri="{C807C97D-BFC1-408E-A445-0C87EB9F89A2}">
                    <ask:lineSketchStyleProps xmlns:ask="http://schemas.microsoft.com/office/drawing/2018/sketchyshapes" sd="1219033472">
                      <a:prstGeom prst="rect">
                        <a:avLst/>
                      </a:prstGeom>
                      <ask:type>
                        <ask:lineSketchCurve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74" name="Rectangle 73">
                <a:extLst>
                  <a:ext uri="{FF2B5EF4-FFF2-40B4-BE49-F238E27FC236}">
                    <a16:creationId xmlns:a16="http://schemas.microsoft.com/office/drawing/2014/main" id="{8CC4C9A4-33AE-4487-88BA-64F49294BF1B}"/>
                  </a:ext>
                </a:extLst>
              </p:cNvPr>
              <p:cNvSpPr/>
              <p:nvPr/>
            </p:nvSpPr>
            <p:spPr bwMode="auto">
              <a:xfrm>
                <a:off x="739775" y="2430082"/>
                <a:ext cx="3791243" cy="17207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sp>
          <p:nvSpPr>
            <p:cNvPr id="72" name="Content Placeholder 54">
              <a:extLst>
                <a:ext uri="{FF2B5EF4-FFF2-40B4-BE49-F238E27FC236}">
                  <a16:creationId xmlns:a16="http://schemas.microsoft.com/office/drawing/2014/main" id="{8C160CCD-6692-47B5-B9A1-F0AC3C0638EF}"/>
                </a:ext>
              </a:extLst>
            </p:cNvPr>
            <p:cNvSpPr txBox="1">
              <a:spLocks/>
            </p:cNvSpPr>
            <p:nvPr/>
          </p:nvSpPr>
          <p:spPr>
            <a:xfrm>
              <a:off x="6224223" y="2514001"/>
              <a:ext cx="3724275" cy="307777"/>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600"/>
                </a:spcBef>
                <a:buNone/>
              </a:pPr>
              <a:r>
                <a:rPr lang="en-GB" sz="2000" b="1" dirty="0"/>
                <a:t>EdTech Development</a:t>
              </a:r>
              <a:endParaRPr lang="en-US" sz="2000" b="1" dirty="0"/>
            </a:p>
          </p:txBody>
        </p:sp>
        <p:sp>
          <p:nvSpPr>
            <p:cNvPr id="8" name="Graphic 2">
              <a:extLst>
                <a:ext uri="{FF2B5EF4-FFF2-40B4-BE49-F238E27FC236}">
                  <a16:creationId xmlns:a16="http://schemas.microsoft.com/office/drawing/2014/main" id="{C8053E91-96EE-44AE-AAF3-0A8000DDBD11}"/>
                </a:ext>
              </a:extLst>
            </p:cNvPr>
            <p:cNvSpPr/>
            <p:nvPr/>
          </p:nvSpPr>
          <p:spPr>
            <a:xfrm>
              <a:off x="5319131" y="2257050"/>
              <a:ext cx="534907" cy="770426"/>
            </a:xfrm>
            <a:custGeom>
              <a:avLst/>
              <a:gdLst>
                <a:gd name="connsiteX0" fmla="*/ 621082 w 684137"/>
                <a:gd name="connsiteY0" fmla="*/ 985361 h 985361"/>
                <a:gd name="connsiteX1" fmla="*/ 613462 w 684137"/>
                <a:gd name="connsiteY1" fmla="*/ 984885 h 985361"/>
                <a:gd name="connsiteX2" fmla="*/ 367908 w 684137"/>
                <a:gd name="connsiteY2" fmla="*/ 964787 h 985361"/>
                <a:gd name="connsiteX3" fmla="*/ 135117 w 684137"/>
                <a:gd name="connsiteY3" fmla="*/ 979932 h 985361"/>
                <a:gd name="connsiteX4" fmla="*/ 129783 w 684137"/>
                <a:gd name="connsiteY4" fmla="*/ 980218 h 985361"/>
                <a:gd name="connsiteX5" fmla="*/ 76252 w 684137"/>
                <a:gd name="connsiteY5" fmla="*/ 926592 h 985361"/>
                <a:gd name="connsiteX6" fmla="*/ 76252 w 684137"/>
                <a:gd name="connsiteY6" fmla="*/ 798576 h 985361"/>
                <a:gd name="connsiteX7" fmla="*/ 115305 w 684137"/>
                <a:gd name="connsiteY7" fmla="*/ 720090 h 985361"/>
                <a:gd name="connsiteX8" fmla="*/ 366479 w 684137"/>
                <a:gd name="connsiteY8" fmla="*/ 429863 h 985361"/>
                <a:gd name="connsiteX9" fmla="*/ 334665 w 684137"/>
                <a:gd name="connsiteY9" fmla="*/ 236696 h 985361"/>
                <a:gd name="connsiteX10" fmla="*/ 294184 w 684137"/>
                <a:gd name="connsiteY10" fmla="*/ 226981 h 985361"/>
                <a:gd name="connsiteX11" fmla="*/ 197220 w 684137"/>
                <a:gd name="connsiteY11" fmla="*/ 317183 h 985361"/>
                <a:gd name="connsiteX12" fmla="*/ 156262 w 684137"/>
                <a:gd name="connsiteY12" fmla="*/ 358235 h 985361"/>
                <a:gd name="connsiteX13" fmla="*/ 149785 w 684137"/>
                <a:gd name="connsiteY13" fmla="*/ 357473 h 985361"/>
                <a:gd name="connsiteX14" fmla="*/ 45201 w 684137"/>
                <a:gd name="connsiteY14" fmla="*/ 333947 h 985361"/>
                <a:gd name="connsiteX15" fmla="*/ 433 w 684137"/>
                <a:gd name="connsiteY15" fmla="*/ 270224 h 985361"/>
                <a:gd name="connsiteX16" fmla="*/ 20150 w 684137"/>
                <a:gd name="connsiteY16" fmla="*/ 204502 h 985361"/>
                <a:gd name="connsiteX17" fmla="*/ 317997 w 684137"/>
                <a:gd name="connsiteY17" fmla="*/ 0 h 985361"/>
                <a:gd name="connsiteX18" fmla="*/ 545168 w 684137"/>
                <a:gd name="connsiteY18" fmla="*/ 87725 h 985361"/>
                <a:gd name="connsiteX19" fmla="*/ 610414 w 684137"/>
                <a:gd name="connsiteY19" fmla="*/ 331280 h 985361"/>
                <a:gd name="connsiteX20" fmla="*/ 475254 w 684137"/>
                <a:gd name="connsiteY20" fmla="*/ 655320 h 985361"/>
                <a:gd name="connsiteX21" fmla="*/ 462777 w 684137"/>
                <a:gd name="connsiteY21" fmla="*/ 679418 h 985361"/>
                <a:gd name="connsiteX22" fmla="*/ 464110 w 684137"/>
                <a:gd name="connsiteY22" fmla="*/ 716280 h 985361"/>
                <a:gd name="connsiteX23" fmla="*/ 496305 w 684137"/>
                <a:gd name="connsiteY23" fmla="*/ 734378 h 985361"/>
                <a:gd name="connsiteX24" fmla="*/ 614700 w 684137"/>
                <a:gd name="connsiteY24" fmla="*/ 740283 h 985361"/>
                <a:gd name="connsiteX25" fmla="*/ 684138 w 684137"/>
                <a:gd name="connsiteY25" fmla="*/ 809054 h 985361"/>
                <a:gd name="connsiteX26" fmla="*/ 684138 w 684137"/>
                <a:gd name="connsiteY26" fmla="*/ 922211 h 985361"/>
                <a:gd name="connsiteX27" fmla="*/ 621082 w 684137"/>
                <a:gd name="connsiteY27" fmla="*/ 985361 h 98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84137" h="985361">
                  <a:moveTo>
                    <a:pt x="621082" y="985361"/>
                  </a:moveTo>
                  <a:cubicBezTo>
                    <a:pt x="618606" y="985361"/>
                    <a:pt x="616034" y="985171"/>
                    <a:pt x="613462" y="984885"/>
                  </a:cubicBezTo>
                  <a:cubicBezTo>
                    <a:pt x="612319" y="984695"/>
                    <a:pt x="468968" y="964787"/>
                    <a:pt x="367908" y="964787"/>
                  </a:cubicBezTo>
                  <a:cubicBezTo>
                    <a:pt x="255798" y="964787"/>
                    <a:pt x="136355" y="979742"/>
                    <a:pt x="135117" y="979932"/>
                  </a:cubicBezTo>
                  <a:cubicBezTo>
                    <a:pt x="133497" y="980123"/>
                    <a:pt x="131592" y="980218"/>
                    <a:pt x="129783" y="980218"/>
                  </a:cubicBezTo>
                  <a:cubicBezTo>
                    <a:pt x="100255" y="980218"/>
                    <a:pt x="76252" y="956215"/>
                    <a:pt x="76252" y="926592"/>
                  </a:cubicBezTo>
                  <a:lnTo>
                    <a:pt x="76252" y="798576"/>
                  </a:lnTo>
                  <a:cubicBezTo>
                    <a:pt x="76252" y="763143"/>
                    <a:pt x="76252" y="748284"/>
                    <a:pt x="115305" y="720090"/>
                  </a:cubicBezTo>
                  <a:cubicBezTo>
                    <a:pt x="128830" y="712565"/>
                    <a:pt x="278182" y="625697"/>
                    <a:pt x="366479" y="429863"/>
                  </a:cubicBezTo>
                  <a:cubicBezTo>
                    <a:pt x="428106" y="293180"/>
                    <a:pt x="357716" y="247460"/>
                    <a:pt x="334665" y="236696"/>
                  </a:cubicBezTo>
                  <a:cubicBezTo>
                    <a:pt x="320854" y="230219"/>
                    <a:pt x="307233" y="226981"/>
                    <a:pt x="294184" y="226981"/>
                  </a:cubicBezTo>
                  <a:cubicBezTo>
                    <a:pt x="225699" y="226981"/>
                    <a:pt x="198363" y="313468"/>
                    <a:pt x="197220" y="317183"/>
                  </a:cubicBezTo>
                  <a:cubicBezTo>
                    <a:pt x="191124" y="337566"/>
                    <a:pt x="175026" y="358235"/>
                    <a:pt x="156262" y="358235"/>
                  </a:cubicBezTo>
                  <a:cubicBezTo>
                    <a:pt x="154167" y="358235"/>
                    <a:pt x="151976" y="357950"/>
                    <a:pt x="149785" y="357473"/>
                  </a:cubicBezTo>
                  <a:lnTo>
                    <a:pt x="45201" y="333947"/>
                  </a:lnTo>
                  <a:cubicBezTo>
                    <a:pt x="16245" y="327470"/>
                    <a:pt x="-3186" y="299561"/>
                    <a:pt x="433" y="270224"/>
                  </a:cubicBezTo>
                  <a:cubicBezTo>
                    <a:pt x="1862" y="265367"/>
                    <a:pt x="8720" y="241744"/>
                    <a:pt x="20150" y="204502"/>
                  </a:cubicBezTo>
                  <a:cubicBezTo>
                    <a:pt x="60536" y="72581"/>
                    <a:pt x="166263" y="0"/>
                    <a:pt x="317997" y="0"/>
                  </a:cubicBezTo>
                  <a:cubicBezTo>
                    <a:pt x="418009" y="0"/>
                    <a:pt x="494400" y="29528"/>
                    <a:pt x="545168" y="87725"/>
                  </a:cubicBezTo>
                  <a:cubicBezTo>
                    <a:pt x="608223" y="160115"/>
                    <a:pt x="619749" y="264128"/>
                    <a:pt x="610414" y="331280"/>
                  </a:cubicBezTo>
                  <a:cubicBezTo>
                    <a:pt x="598413" y="418243"/>
                    <a:pt x="518307" y="572453"/>
                    <a:pt x="475254" y="655320"/>
                  </a:cubicBezTo>
                  <a:cubicBezTo>
                    <a:pt x="470682" y="664178"/>
                    <a:pt x="466491" y="672275"/>
                    <a:pt x="462777" y="679418"/>
                  </a:cubicBezTo>
                  <a:cubicBezTo>
                    <a:pt x="456681" y="691229"/>
                    <a:pt x="457252" y="704945"/>
                    <a:pt x="464110" y="716280"/>
                  </a:cubicBezTo>
                  <a:cubicBezTo>
                    <a:pt x="470968" y="727615"/>
                    <a:pt x="483065" y="734378"/>
                    <a:pt x="496305" y="734378"/>
                  </a:cubicBezTo>
                  <a:lnTo>
                    <a:pt x="614700" y="740283"/>
                  </a:lnTo>
                  <a:cubicBezTo>
                    <a:pt x="653277" y="740283"/>
                    <a:pt x="684138" y="771144"/>
                    <a:pt x="684138" y="809054"/>
                  </a:cubicBezTo>
                  <a:lnTo>
                    <a:pt x="684138" y="922211"/>
                  </a:lnTo>
                  <a:cubicBezTo>
                    <a:pt x="684138" y="957072"/>
                    <a:pt x="655848" y="985361"/>
                    <a:pt x="621082" y="985361"/>
                  </a:cubicBezTo>
                  <a:close/>
                </a:path>
              </a:pathLst>
            </a:custGeom>
            <a:solidFill>
              <a:schemeClr val="accent1"/>
            </a:solidFill>
            <a:ln w="28575" cap="flat">
              <a:solidFill>
                <a:schemeClr val="tx1"/>
              </a:solidFill>
              <a:prstDash val="solid"/>
              <a:miter/>
            </a:ln>
          </p:spPr>
          <p:txBody>
            <a:bodyPr rtlCol="0" anchor="ctr"/>
            <a:lstStyle/>
            <a:p>
              <a:endParaRPr lang="en-GB"/>
            </a:p>
          </p:txBody>
        </p:sp>
      </p:grpSp>
      <p:grpSp>
        <p:nvGrpSpPr>
          <p:cNvPr id="11" name="Group 10">
            <a:extLst>
              <a:ext uri="{FF2B5EF4-FFF2-40B4-BE49-F238E27FC236}">
                <a16:creationId xmlns:a16="http://schemas.microsoft.com/office/drawing/2014/main" id="{F27E1114-583B-49C0-B622-2499A468E2EC}"/>
              </a:ext>
            </a:extLst>
          </p:cNvPr>
          <p:cNvGrpSpPr/>
          <p:nvPr/>
        </p:nvGrpSpPr>
        <p:grpSpPr>
          <a:xfrm>
            <a:off x="5010150" y="3599269"/>
            <a:ext cx="6562121" cy="1155438"/>
            <a:chOff x="5010150" y="3580265"/>
            <a:chExt cx="6562121" cy="1155438"/>
          </a:xfrm>
        </p:grpSpPr>
        <p:grpSp>
          <p:nvGrpSpPr>
            <p:cNvPr id="76" name="Group 75">
              <a:extLst>
                <a:ext uri="{FF2B5EF4-FFF2-40B4-BE49-F238E27FC236}">
                  <a16:creationId xmlns:a16="http://schemas.microsoft.com/office/drawing/2014/main" id="{DA74401B-12F5-4F8B-9EDC-93D2B889EE00}"/>
                </a:ext>
              </a:extLst>
            </p:cNvPr>
            <p:cNvGrpSpPr/>
            <p:nvPr/>
          </p:nvGrpSpPr>
          <p:grpSpPr>
            <a:xfrm>
              <a:off x="5010150" y="3580265"/>
              <a:ext cx="6562121" cy="1155438"/>
              <a:chOff x="573013" y="2398832"/>
              <a:chExt cx="4463444" cy="386256"/>
            </a:xfrm>
          </p:grpSpPr>
          <p:sp>
            <p:nvSpPr>
              <p:cNvPr id="78" name="Rectangle 77">
                <a:extLst>
                  <a:ext uri="{FF2B5EF4-FFF2-40B4-BE49-F238E27FC236}">
                    <a16:creationId xmlns:a16="http://schemas.microsoft.com/office/drawing/2014/main" id="{97FD84BB-79C4-4EDB-9ED2-1AF59F49816A}"/>
                  </a:ext>
                </a:extLst>
              </p:cNvPr>
              <p:cNvSpPr/>
              <p:nvPr/>
            </p:nvSpPr>
            <p:spPr bwMode="auto">
              <a:xfrm>
                <a:off x="573013" y="2398832"/>
                <a:ext cx="4463444" cy="386256"/>
              </a:xfrm>
              <a:custGeom>
                <a:avLst/>
                <a:gdLst>
                  <a:gd name="connsiteX0" fmla="*/ 0 w 4463444"/>
                  <a:gd name="connsiteY0" fmla="*/ 0 h 386256"/>
                  <a:gd name="connsiteX1" fmla="*/ 4463444 w 4463444"/>
                  <a:gd name="connsiteY1" fmla="*/ 0 h 386256"/>
                  <a:gd name="connsiteX2" fmla="*/ 4463444 w 4463444"/>
                  <a:gd name="connsiteY2" fmla="*/ 386256 h 386256"/>
                  <a:gd name="connsiteX3" fmla="*/ 0 w 4463444"/>
                  <a:gd name="connsiteY3" fmla="*/ 386256 h 386256"/>
                  <a:gd name="connsiteX4" fmla="*/ 0 w 4463444"/>
                  <a:gd name="connsiteY4" fmla="*/ 0 h 386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3444" h="386256" fill="none" extrusionOk="0">
                    <a:moveTo>
                      <a:pt x="0" y="0"/>
                    </a:moveTo>
                    <a:cubicBezTo>
                      <a:pt x="1161495" y="-49533"/>
                      <a:pt x="2979886" y="-14809"/>
                      <a:pt x="4463444" y="0"/>
                    </a:cubicBezTo>
                    <a:cubicBezTo>
                      <a:pt x="4482983" y="84243"/>
                      <a:pt x="4491037" y="194278"/>
                      <a:pt x="4463444" y="386256"/>
                    </a:cubicBezTo>
                    <a:cubicBezTo>
                      <a:pt x="3037369" y="338025"/>
                      <a:pt x="1324515" y="470711"/>
                      <a:pt x="0" y="386256"/>
                    </a:cubicBezTo>
                    <a:cubicBezTo>
                      <a:pt x="27144" y="223533"/>
                      <a:pt x="-14221" y="187990"/>
                      <a:pt x="0" y="0"/>
                    </a:cubicBezTo>
                    <a:close/>
                  </a:path>
                  <a:path w="4463444" h="386256" stroke="0" extrusionOk="0">
                    <a:moveTo>
                      <a:pt x="0" y="0"/>
                    </a:moveTo>
                    <a:cubicBezTo>
                      <a:pt x="1024489" y="118645"/>
                      <a:pt x="2807428" y="116012"/>
                      <a:pt x="4463444" y="0"/>
                    </a:cubicBezTo>
                    <a:cubicBezTo>
                      <a:pt x="4433936" y="183449"/>
                      <a:pt x="4484250" y="209733"/>
                      <a:pt x="4463444" y="386256"/>
                    </a:cubicBezTo>
                    <a:cubicBezTo>
                      <a:pt x="3057992" y="520856"/>
                      <a:pt x="1276020" y="229060"/>
                      <a:pt x="0" y="386256"/>
                    </a:cubicBezTo>
                    <a:cubicBezTo>
                      <a:pt x="17560" y="310222"/>
                      <a:pt x="4642" y="161166"/>
                      <a:pt x="0" y="0"/>
                    </a:cubicBezTo>
                    <a:close/>
                  </a:path>
                </a:pathLst>
              </a:custGeom>
              <a:solidFill>
                <a:schemeClr val="bg1"/>
              </a:solidFill>
              <a:ln w="34925">
                <a:solidFill>
                  <a:schemeClr val="tx1"/>
                </a:solidFill>
                <a:headEnd type="none" w="med" len="med"/>
                <a:tailEnd type="none" w="med" len="med"/>
                <a:extLst>
                  <a:ext uri="{C807C97D-BFC1-408E-A445-0C87EB9F89A2}">
                    <ask:lineSketchStyleProps xmlns:ask="http://schemas.microsoft.com/office/drawing/2018/sketchyshapes" sd="1219033472">
                      <a:prstGeom prst="rect">
                        <a:avLst/>
                      </a:prstGeom>
                      <ask:type>
                        <ask:lineSketchCurve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79" name="Rectangle 78">
                <a:extLst>
                  <a:ext uri="{FF2B5EF4-FFF2-40B4-BE49-F238E27FC236}">
                    <a16:creationId xmlns:a16="http://schemas.microsoft.com/office/drawing/2014/main" id="{D92C9010-5512-4E6C-A9A6-BCE8B6A2C163}"/>
                  </a:ext>
                </a:extLst>
              </p:cNvPr>
              <p:cNvSpPr/>
              <p:nvPr/>
            </p:nvSpPr>
            <p:spPr bwMode="auto">
              <a:xfrm>
                <a:off x="739775" y="2430082"/>
                <a:ext cx="3791243" cy="17207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grpSp>
        <p:sp>
          <p:nvSpPr>
            <p:cNvPr id="77" name="Content Placeholder 54">
              <a:extLst>
                <a:ext uri="{FF2B5EF4-FFF2-40B4-BE49-F238E27FC236}">
                  <a16:creationId xmlns:a16="http://schemas.microsoft.com/office/drawing/2014/main" id="{956430A5-32DE-4456-BAE3-353A6DD5D3FA}"/>
                </a:ext>
              </a:extLst>
            </p:cNvPr>
            <p:cNvSpPr txBox="1">
              <a:spLocks/>
            </p:cNvSpPr>
            <p:nvPr/>
          </p:nvSpPr>
          <p:spPr>
            <a:xfrm>
              <a:off x="6224223" y="4004096"/>
              <a:ext cx="4790820" cy="307777"/>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600"/>
                </a:spcBef>
                <a:buNone/>
              </a:pPr>
              <a:r>
                <a:rPr lang="en-US" sz="2000" b="1" dirty="0">
                  <a:cs typeface="Segoe UI"/>
                </a:rPr>
                <a:t>How much further we need to go…..</a:t>
              </a:r>
            </a:p>
          </p:txBody>
        </p:sp>
        <p:sp>
          <p:nvSpPr>
            <p:cNvPr id="9" name="Graphic 7">
              <a:extLst>
                <a:ext uri="{FF2B5EF4-FFF2-40B4-BE49-F238E27FC236}">
                  <a16:creationId xmlns:a16="http://schemas.microsoft.com/office/drawing/2014/main" id="{8B060756-9ADF-44A5-956A-C80B2BAD68F1}"/>
                </a:ext>
              </a:extLst>
            </p:cNvPr>
            <p:cNvSpPr/>
            <p:nvPr/>
          </p:nvSpPr>
          <p:spPr>
            <a:xfrm>
              <a:off x="5326556" y="3714481"/>
              <a:ext cx="520056" cy="797452"/>
            </a:xfrm>
            <a:custGeom>
              <a:avLst/>
              <a:gdLst>
                <a:gd name="connsiteX0" fmla="*/ 3376 w 665144"/>
                <a:gd name="connsiteY0" fmla="*/ 149335 h 1019928"/>
                <a:gd name="connsiteX1" fmla="*/ 22275 w 665144"/>
                <a:gd name="connsiteY1" fmla="*/ 211605 h 1019928"/>
                <a:gd name="connsiteX2" fmla="*/ 49099 w 665144"/>
                <a:gd name="connsiteY2" fmla="*/ 271524 h 1019928"/>
                <a:gd name="connsiteX3" fmla="*/ 126524 w 665144"/>
                <a:gd name="connsiteY3" fmla="*/ 285198 h 1019928"/>
                <a:gd name="connsiteX4" fmla="*/ 274579 w 665144"/>
                <a:gd name="connsiteY4" fmla="*/ 285198 h 1019928"/>
                <a:gd name="connsiteX5" fmla="*/ 201074 w 665144"/>
                <a:gd name="connsiteY5" fmla="*/ 439175 h 1019928"/>
                <a:gd name="connsiteX6" fmla="*/ 145074 w 665144"/>
                <a:gd name="connsiteY6" fmla="*/ 459293 h 1019928"/>
                <a:gd name="connsiteX7" fmla="*/ 142374 w 665144"/>
                <a:gd name="connsiteY7" fmla="*/ 503188 h 1019928"/>
                <a:gd name="connsiteX8" fmla="*/ 175992 w 665144"/>
                <a:gd name="connsiteY8" fmla="*/ 596375 h 1019928"/>
                <a:gd name="connsiteX9" fmla="*/ 225372 w 665144"/>
                <a:gd name="connsiteY9" fmla="*/ 608742 h 1019928"/>
                <a:gd name="connsiteX10" fmla="*/ 404955 w 665144"/>
                <a:gd name="connsiteY10" fmla="*/ 671100 h 1019928"/>
                <a:gd name="connsiteX11" fmla="*/ 306542 w 665144"/>
                <a:gd name="connsiteY11" fmla="*/ 783448 h 1019928"/>
                <a:gd name="connsiteX12" fmla="*/ 163450 w 665144"/>
                <a:gd name="connsiteY12" fmla="*/ 764549 h 1019928"/>
                <a:gd name="connsiteX13" fmla="*/ 102138 w 665144"/>
                <a:gd name="connsiteY13" fmla="*/ 756798 h 1019928"/>
                <a:gd name="connsiteX14" fmla="*/ 57634 w 665144"/>
                <a:gd name="connsiteY14" fmla="*/ 806179 h 1019928"/>
                <a:gd name="connsiteX15" fmla="*/ 32987 w 665144"/>
                <a:gd name="connsiteY15" fmla="*/ 908947 h 1019928"/>
                <a:gd name="connsiteX16" fmla="*/ 33423 w 665144"/>
                <a:gd name="connsiteY16" fmla="*/ 958589 h 1019928"/>
                <a:gd name="connsiteX17" fmla="*/ 126175 w 665144"/>
                <a:gd name="connsiteY17" fmla="*/ 1001438 h 1019928"/>
                <a:gd name="connsiteX18" fmla="*/ 653863 w 665144"/>
                <a:gd name="connsiteY18" fmla="*/ 795292 h 1019928"/>
                <a:gd name="connsiteX19" fmla="*/ 537160 w 665144"/>
                <a:gd name="connsiteY19" fmla="*/ 493695 h 1019928"/>
                <a:gd name="connsiteX20" fmla="*/ 501017 w 665144"/>
                <a:gd name="connsiteY20" fmla="*/ 451107 h 1019928"/>
                <a:gd name="connsiteX21" fmla="*/ 563375 w 665144"/>
                <a:gd name="connsiteY21" fmla="*/ 204986 h 1019928"/>
                <a:gd name="connsiteX22" fmla="*/ 269615 w 665144"/>
                <a:gd name="connsiteY22" fmla="*/ 583 h 1019928"/>
                <a:gd name="connsiteX23" fmla="*/ 78014 w 665144"/>
                <a:gd name="connsiteY23" fmla="*/ 41690 h 1019928"/>
                <a:gd name="connsiteX24" fmla="*/ 3376 w 665144"/>
                <a:gd name="connsiteY24" fmla="*/ 149335 h 101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5144" h="1019928">
                  <a:moveTo>
                    <a:pt x="3376" y="149335"/>
                  </a:moveTo>
                  <a:cubicBezTo>
                    <a:pt x="6076" y="156302"/>
                    <a:pt x="22275" y="211605"/>
                    <a:pt x="22275" y="211605"/>
                  </a:cubicBezTo>
                  <a:cubicBezTo>
                    <a:pt x="22275" y="211605"/>
                    <a:pt x="36035" y="243568"/>
                    <a:pt x="49099" y="271524"/>
                  </a:cubicBezTo>
                  <a:cubicBezTo>
                    <a:pt x="72091" y="320905"/>
                    <a:pt x="109105" y="294342"/>
                    <a:pt x="126524" y="285198"/>
                  </a:cubicBezTo>
                  <a:cubicBezTo>
                    <a:pt x="193932" y="249839"/>
                    <a:pt x="255245" y="253671"/>
                    <a:pt x="274579" y="285198"/>
                  </a:cubicBezTo>
                  <a:cubicBezTo>
                    <a:pt x="334759" y="383524"/>
                    <a:pt x="250716" y="420189"/>
                    <a:pt x="201074" y="439175"/>
                  </a:cubicBezTo>
                  <a:cubicBezTo>
                    <a:pt x="189752" y="443530"/>
                    <a:pt x="152216" y="449452"/>
                    <a:pt x="145074" y="459293"/>
                  </a:cubicBezTo>
                  <a:cubicBezTo>
                    <a:pt x="138629" y="468177"/>
                    <a:pt x="140807" y="492301"/>
                    <a:pt x="142374" y="503188"/>
                  </a:cubicBezTo>
                  <a:cubicBezTo>
                    <a:pt x="145858" y="527660"/>
                    <a:pt x="163102" y="575212"/>
                    <a:pt x="175992" y="596375"/>
                  </a:cubicBezTo>
                  <a:cubicBezTo>
                    <a:pt x="194107" y="626074"/>
                    <a:pt x="212831" y="610833"/>
                    <a:pt x="225372" y="608742"/>
                  </a:cubicBezTo>
                  <a:cubicBezTo>
                    <a:pt x="302971" y="595330"/>
                    <a:pt x="386927" y="600120"/>
                    <a:pt x="404955" y="671100"/>
                  </a:cubicBezTo>
                  <a:cubicBezTo>
                    <a:pt x="414710" y="709681"/>
                    <a:pt x="405913" y="758627"/>
                    <a:pt x="306542" y="783448"/>
                  </a:cubicBezTo>
                  <a:cubicBezTo>
                    <a:pt x="243052" y="799299"/>
                    <a:pt x="203861" y="785103"/>
                    <a:pt x="163450" y="764549"/>
                  </a:cubicBezTo>
                  <a:cubicBezTo>
                    <a:pt x="149429" y="757408"/>
                    <a:pt x="117640" y="754446"/>
                    <a:pt x="102138" y="756798"/>
                  </a:cubicBezTo>
                  <a:cubicBezTo>
                    <a:pt x="66430" y="762198"/>
                    <a:pt x="65385" y="791460"/>
                    <a:pt x="57634" y="806179"/>
                  </a:cubicBezTo>
                  <a:cubicBezTo>
                    <a:pt x="45354" y="829519"/>
                    <a:pt x="40564" y="883690"/>
                    <a:pt x="32987" y="908947"/>
                  </a:cubicBezTo>
                  <a:cubicBezTo>
                    <a:pt x="29504" y="920443"/>
                    <a:pt x="28633" y="947528"/>
                    <a:pt x="33423" y="958589"/>
                  </a:cubicBezTo>
                  <a:cubicBezTo>
                    <a:pt x="45267" y="986023"/>
                    <a:pt x="96564" y="997780"/>
                    <a:pt x="126175" y="1001438"/>
                  </a:cubicBezTo>
                  <a:cubicBezTo>
                    <a:pt x="303145" y="1023646"/>
                    <a:pt x="578180" y="1074508"/>
                    <a:pt x="653863" y="795292"/>
                  </a:cubicBezTo>
                  <a:cubicBezTo>
                    <a:pt x="697322" y="634870"/>
                    <a:pt x="605963" y="539331"/>
                    <a:pt x="537160" y="493695"/>
                  </a:cubicBezTo>
                  <a:cubicBezTo>
                    <a:pt x="515126" y="479150"/>
                    <a:pt x="500669" y="464780"/>
                    <a:pt x="501017" y="451107"/>
                  </a:cubicBezTo>
                  <a:cubicBezTo>
                    <a:pt x="501801" y="416706"/>
                    <a:pt x="595250" y="377689"/>
                    <a:pt x="563375" y="204986"/>
                  </a:cubicBezTo>
                  <a:cubicBezTo>
                    <a:pt x="533415" y="45087"/>
                    <a:pt x="336937" y="4066"/>
                    <a:pt x="269615" y="583"/>
                  </a:cubicBezTo>
                  <a:cubicBezTo>
                    <a:pt x="174946" y="-4381"/>
                    <a:pt x="116160" y="23488"/>
                    <a:pt x="78014" y="41690"/>
                  </a:cubicBezTo>
                  <a:cubicBezTo>
                    <a:pt x="58157" y="51183"/>
                    <a:pt x="-16655" y="97341"/>
                    <a:pt x="3376" y="149335"/>
                  </a:cubicBezTo>
                  <a:close/>
                </a:path>
              </a:pathLst>
            </a:custGeom>
            <a:solidFill>
              <a:schemeClr val="accent1"/>
            </a:solidFill>
            <a:ln w="25943" cap="flat">
              <a:solidFill>
                <a:schemeClr val="tx1"/>
              </a:solidFill>
              <a:prstDash val="solid"/>
              <a:miter/>
            </a:ln>
          </p:spPr>
          <p:txBody>
            <a:bodyPr rtlCol="0" anchor="ctr"/>
            <a:lstStyle/>
            <a:p>
              <a:endParaRPr lang="en-GB"/>
            </a:p>
          </p:txBody>
        </p:sp>
      </p:grpSp>
      <p:pic>
        <p:nvPicPr>
          <p:cNvPr id="46" name="Picture 45">
            <a:extLst>
              <a:ext uri="{FF2B5EF4-FFF2-40B4-BE49-F238E27FC236}">
                <a16:creationId xmlns:a16="http://schemas.microsoft.com/office/drawing/2014/main" id="{B0C854DB-E5B5-4905-81A8-3C1A7708DBBE}"/>
              </a:ext>
            </a:extLst>
          </p:cNvPr>
          <p:cNvPicPr>
            <a:picLocks noChangeAspect="1"/>
          </p:cNvPicPr>
          <p:nvPr/>
        </p:nvPicPr>
        <p:blipFill>
          <a:blip r:embed="rId5"/>
          <a:stretch>
            <a:fillRect/>
          </a:stretch>
        </p:blipFill>
        <p:spPr>
          <a:xfrm>
            <a:off x="39216" y="6305732"/>
            <a:ext cx="466735" cy="525077"/>
          </a:xfrm>
          <a:prstGeom prst="rect">
            <a:avLst/>
          </a:prstGeom>
        </p:spPr>
      </p:pic>
      <p:sp>
        <p:nvSpPr>
          <p:cNvPr id="47" name="Rectangle 89">
            <a:extLst>
              <a:ext uri="{FF2B5EF4-FFF2-40B4-BE49-F238E27FC236}">
                <a16:creationId xmlns:a16="http://schemas.microsoft.com/office/drawing/2014/main" id="{8039DF0E-C1C3-48D2-9540-0DF561129D5E}"/>
              </a:ext>
            </a:extLst>
          </p:cNvPr>
          <p:cNvSpPr/>
          <p:nvPr/>
        </p:nvSpPr>
        <p:spPr bwMode="auto">
          <a:xfrm>
            <a:off x="5010150" y="5070361"/>
            <a:ext cx="6562121" cy="1155438"/>
          </a:xfrm>
          <a:custGeom>
            <a:avLst/>
            <a:gdLst>
              <a:gd name="connsiteX0" fmla="*/ 0 w 4463444"/>
              <a:gd name="connsiteY0" fmla="*/ 0 h 386256"/>
              <a:gd name="connsiteX1" fmla="*/ 4463444 w 4463444"/>
              <a:gd name="connsiteY1" fmla="*/ 0 h 386256"/>
              <a:gd name="connsiteX2" fmla="*/ 4463444 w 4463444"/>
              <a:gd name="connsiteY2" fmla="*/ 386256 h 386256"/>
              <a:gd name="connsiteX3" fmla="*/ 0 w 4463444"/>
              <a:gd name="connsiteY3" fmla="*/ 386256 h 386256"/>
              <a:gd name="connsiteX4" fmla="*/ 0 w 4463444"/>
              <a:gd name="connsiteY4" fmla="*/ 0 h 386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3444" h="386256" fill="none" extrusionOk="0">
                <a:moveTo>
                  <a:pt x="0" y="0"/>
                </a:moveTo>
                <a:cubicBezTo>
                  <a:pt x="1161495" y="-49533"/>
                  <a:pt x="2979886" y="-14809"/>
                  <a:pt x="4463444" y="0"/>
                </a:cubicBezTo>
                <a:cubicBezTo>
                  <a:pt x="4482983" y="84243"/>
                  <a:pt x="4491037" y="194278"/>
                  <a:pt x="4463444" y="386256"/>
                </a:cubicBezTo>
                <a:cubicBezTo>
                  <a:pt x="3037369" y="338025"/>
                  <a:pt x="1324515" y="470711"/>
                  <a:pt x="0" y="386256"/>
                </a:cubicBezTo>
                <a:cubicBezTo>
                  <a:pt x="27144" y="223533"/>
                  <a:pt x="-14221" y="187990"/>
                  <a:pt x="0" y="0"/>
                </a:cubicBezTo>
                <a:close/>
              </a:path>
              <a:path w="4463444" h="386256" stroke="0" extrusionOk="0">
                <a:moveTo>
                  <a:pt x="0" y="0"/>
                </a:moveTo>
                <a:cubicBezTo>
                  <a:pt x="1024489" y="118645"/>
                  <a:pt x="2807428" y="116012"/>
                  <a:pt x="4463444" y="0"/>
                </a:cubicBezTo>
                <a:cubicBezTo>
                  <a:pt x="4433936" y="183449"/>
                  <a:pt x="4484250" y="209733"/>
                  <a:pt x="4463444" y="386256"/>
                </a:cubicBezTo>
                <a:cubicBezTo>
                  <a:pt x="3057992" y="520856"/>
                  <a:pt x="1276020" y="229060"/>
                  <a:pt x="0" y="386256"/>
                </a:cubicBezTo>
                <a:cubicBezTo>
                  <a:pt x="17560" y="310222"/>
                  <a:pt x="4642" y="161166"/>
                  <a:pt x="0" y="0"/>
                </a:cubicBezTo>
                <a:close/>
              </a:path>
            </a:pathLst>
          </a:custGeom>
          <a:solidFill>
            <a:schemeClr val="bg1"/>
          </a:solidFill>
          <a:ln w="34925">
            <a:solidFill>
              <a:schemeClr val="tx1"/>
            </a:solidFill>
            <a:headEnd type="none" w="med" len="med"/>
            <a:tailEnd type="none" w="med" len="med"/>
            <a:extLst>
              <a:ext uri="{C807C97D-BFC1-408E-A445-0C87EB9F89A2}">
                <ask:lineSketchStyleProps xmlns:ask="http://schemas.microsoft.com/office/drawing/2018/sketchyshapes" sd="1219033472">
                  <a:prstGeom prst="rect">
                    <a:avLst/>
                  </a:prstGeom>
                  <ask:type>
                    <ask:lineSketchCurve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48" name="Rectangle 47">
            <a:extLst>
              <a:ext uri="{FF2B5EF4-FFF2-40B4-BE49-F238E27FC236}">
                <a16:creationId xmlns:a16="http://schemas.microsoft.com/office/drawing/2014/main" id="{2B9FCA92-9B1F-413F-901E-BD3D3AB02CB6}"/>
              </a:ext>
            </a:extLst>
          </p:cNvPr>
          <p:cNvSpPr/>
          <p:nvPr/>
        </p:nvSpPr>
        <p:spPr bwMode="auto">
          <a:xfrm>
            <a:off x="5255322" y="5214249"/>
            <a:ext cx="5573856" cy="51473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sp>
        <p:nvSpPr>
          <p:cNvPr id="49" name="Content Placeholder 54">
            <a:extLst>
              <a:ext uri="{FF2B5EF4-FFF2-40B4-BE49-F238E27FC236}">
                <a16:creationId xmlns:a16="http://schemas.microsoft.com/office/drawing/2014/main" id="{96DFEC99-A366-4B4D-BAA5-B16F7C2F3A06}"/>
              </a:ext>
            </a:extLst>
          </p:cNvPr>
          <p:cNvSpPr txBox="1">
            <a:spLocks/>
          </p:cNvSpPr>
          <p:nvPr/>
        </p:nvSpPr>
        <p:spPr>
          <a:xfrm>
            <a:off x="6224223" y="5494192"/>
            <a:ext cx="4800600" cy="307777"/>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600"/>
              </a:spcBef>
              <a:buNone/>
            </a:pPr>
            <a:r>
              <a:rPr lang="en-US" sz="2000" b="1" dirty="0"/>
              <a:t>Questions</a:t>
            </a:r>
          </a:p>
        </p:txBody>
      </p:sp>
      <p:sp>
        <p:nvSpPr>
          <p:cNvPr id="50" name="Graphic 16">
            <a:extLst>
              <a:ext uri="{FF2B5EF4-FFF2-40B4-BE49-F238E27FC236}">
                <a16:creationId xmlns:a16="http://schemas.microsoft.com/office/drawing/2014/main" id="{E82015D0-752C-478B-BB3B-1A4CDD06BF41}"/>
              </a:ext>
            </a:extLst>
          </p:cNvPr>
          <p:cNvSpPr/>
          <p:nvPr/>
        </p:nvSpPr>
        <p:spPr>
          <a:xfrm>
            <a:off x="5305768" y="5256925"/>
            <a:ext cx="561632" cy="786815"/>
          </a:xfrm>
          <a:custGeom>
            <a:avLst/>
            <a:gdLst>
              <a:gd name="connsiteX0" fmla="*/ 261014 w 262904"/>
              <a:gd name="connsiteY0" fmla="*/ 148843 h 368314"/>
              <a:gd name="connsiteX1" fmla="*/ 262797 w 262904"/>
              <a:gd name="connsiteY1" fmla="*/ 150761 h 368314"/>
              <a:gd name="connsiteX2" fmla="*/ 260946 w 262904"/>
              <a:gd name="connsiteY2" fmla="*/ 160955 h 368314"/>
              <a:gd name="connsiteX3" fmla="*/ 258322 w 262904"/>
              <a:gd name="connsiteY3" fmla="*/ 172898 h 368314"/>
              <a:gd name="connsiteX4" fmla="*/ 253141 w 262904"/>
              <a:gd name="connsiteY4" fmla="*/ 193690 h 368314"/>
              <a:gd name="connsiteX5" fmla="*/ 247422 w 262904"/>
              <a:gd name="connsiteY5" fmla="*/ 212463 h 368314"/>
              <a:gd name="connsiteX6" fmla="*/ 232080 w 262904"/>
              <a:gd name="connsiteY6" fmla="*/ 218249 h 368314"/>
              <a:gd name="connsiteX7" fmla="*/ 210986 w 262904"/>
              <a:gd name="connsiteY7" fmla="*/ 219259 h 368314"/>
              <a:gd name="connsiteX8" fmla="*/ 192314 w 262904"/>
              <a:gd name="connsiteY8" fmla="*/ 233523 h 368314"/>
              <a:gd name="connsiteX9" fmla="*/ 193222 w 262904"/>
              <a:gd name="connsiteY9" fmla="*/ 254248 h 368314"/>
              <a:gd name="connsiteX10" fmla="*/ 193660 w 262904"/>
              <a:gd name="connsiteY10" fmla="*/ 276082 h 368314"/>
              <a:gd name="connsiteX11" fmla="*/ 202003 w 262904"/>
              <a:gd name="connsiteY11" fmla="*/ 311643 h 368314"/>
              <a:gd name="connsiteX12" fmla="*/ 217143 w 262904"/>
              <a:gd name="connsiteY12" fmla="*/ 314167 h 368314"/>
              <a:gd name="connsiteX13" fmla="*/ 240558 w 262904"/>
              <a:gd name="connsiteY13" fmla="*/ 314200 h 368314"/>
              <a:gd name="connsiteX14" fmla="*/ 248835 w 262904"/>
              <a:gd name="connsiteY14" fmla="*/ 322106 h 368314"/>
              <a:gd name="connsiteX15" fmla="*/ 248734 w 262904"/>
              <a:gd name="connsiteY15" fmla="*/ 342124 h 368314"/>
              <a:gd name="connsiteX16" fmla="*/ 244596 w 262904"/>
              <a:gd name="connsiteY16" fmla="*/ 361604 h 368314"/>
              <a:gd name="connsiteX17" fmla="*/ 227101 w 262904"/>
              <a:gd name="connsiteY17" fmla="*/ 367592 h 368314"/>
              <a:gd name="connsiteX18" fmla="*/ 184441 w 262904"/>
              <a:gd name="connsiteY18" fmla="*/ 367592 h 368314"/>
              <a:gd name="connsiteX19" fmla="*/ 139427 w 262904"/>
              <a:gd name="connsiteY19" fmla="*/ 365136 h 368314"/>
              <a:gd name="connsiteX20" fmla="*/ 94277 w 262904"/>
              <a:gd name="connsiteY20" fmla="*/ 359552 h 368314"/>
              <a:gd name="connsiteX21" fmla="*/ 77186 w 262904"/>
              <a:gd name="connsiteY21" fmla="*/ 352116 h 368314"/>
              <a:gd name="connsiteX22" fmla="*/ 76278 w 262904"/>
              <a:gd name="connsiteY22" fmla="*/ 330921 h 368314"/>
              <a:gd name="connsiteX23" fmla="*/ 79037 w 262904"/>
              <a:gd name="connsiteY23" fmla="*/ 308582 h 368314"/>
              <a:gd name="connsiteX24" fmla="*/ 80786 w 262904"/>
              <a:gd name="connsiteY24" fmla="*/ 306698 h 368314"/>
              <a:gd name="connsiteX25" fmla="*/ 91855 w 262904"/>
              <a:gd name="connsiteY25" fmla="*/ 306429 h 368314"/>
              <a:gd name="connsiteX26" fmla="*/ 126238 w 262904"/>
              <a:gd name="connsiteY26" fmla="*/ 295495 h 368314"/>
              <a:gd name="connsiteX27" fmla="*/ 128661 w 262904"/>
              <a:gd name="connsiteY27" fmla="*/ 278000 h 368314"/>
              <a:gd name="connsiteX28" fmla="*/ 129939 w 262904"/>
              <a:gd name="connsiteY28" fmla="*/ 254147 h 368314"/>
              <a:gd name="connsiteX29" fmla="*/ 130477 w 262904"/>
              <a:gd name="connsiteY29" fmla="*/ 231841 h 368314"/>
              <a:gd name="connsiteX30" fmla="*/ 127988 w 262904"/>
              <a:gd name="connsiteY30" fmla="*/ 213337 h 368314"/>
              <a:gd name="connsiteX31" fmla="*/ 100939 w 262904"/>
              <a:gd name="connsiteY31" fmla="*/ 201865 h 368314"/>
              <a:gd name="connsiteX32" fmla="*/ 12423 w 262904"/>
              <a:gd name="connsiteY32" fmla="*/ 199745 h 368314"/>
              <a:gd name="connsiteX33" fmla="*/ 244 w 262904"/>
              <a:gd name="connsiteY33" fmla="*/ 192041 h 368314"/>
              <a:gd name="connsiteX34" fmla="*/ 3205 w 262904"/>
              <a:gd name="connsiteY34" fmla="*/ 172696 h 368314"/>
              <a:gd name="connsiteX35" fmla="*/ 13129 w 262904"/>
              <a:gd name="connsiteY35" fmla="*/ 129969 h 368314"/>
              <a:gd name="connsiteX36" fmla="*/ 33114 w 262904"/>
              <a:gd name="connsiteY36" fmla="*/ 57299 h 368314"/>
              <a:gd name="connsiteX37" fmla="*/ 38126 w 262904"/>
              <a:gd name="connsiteY37" fmla="*/ 42227 h 368314"/>
              <a:gd name="connsiteX38" fmla="*/ 44889 w 262904"/>
              <a:gd name="connsiteY38" fmla="*/ 22748 h 368314"/>
              <a:gd name="connsiteX39" fmla="*/ 52458 w 262904"/>
              <a:gd name="connsiteY39" fmla="*/ 3840 h 368314"/>
              <a:gd name="connsiteX40" fmla="*/ 69179 w 262904"/>
              <a:gd name="connsiteY40" fmla="*/ 1384 h 368314"/>
              <a:gd name="connsiteX41" fmla="*/ 91855 w 262904"/>
              <a:gd name="connsiteY41" fmla="*/ 5892 h 368314"/>
              <a:gd name="connsiteX42" fmla="*/ 111435 w 262904"/>
              <a:gd name="connsiteY42" fmla="*/ 10266 h 368314"/>
              <a:gd name="connsiteX43" fmla="*/ 121999 w 262904"/>
              <a:gd name="connsiteY43" fmla="*/ 12554 h 368314"/>
              <a:gd name="connsiteX44" fmla="*/ 125936 w 262904"/>
              <a:gd name="connsiteY44" fmla="*/ 13496 h 368314"/>
              <a:gd name="connsiteX45" fmla="*/ 126978 w 262904"/>
              <a:gd name="connsiteY45" fmla="*/ 14438 h 368314"/>
              <a:gd name="connsiteX46" fmla="*/ 122908 w 262904"/>
              <a:gd name="connsiteY46" fmla="*/ 24463 h 368314"/>
              <a:gd name="connsiteX47" fmla="*/ 118904 w 262904"/>
              <a:gd name="connsiteY47" fmla="*/ 34523 h 368314"/>
              <a:gd name="connsiteX48" fmla="*/ 110863 w 262904"/>
              <a:gd name="connsiteY48" fmla="*/ 54675 h 368314"/>
              <a:gd name="connsiteX49" fmla="*/ 94546 w 262904"/>
              <a:gd name="connsiteY49" fmla="*/ 95047 h 368314"/>
              <a:gd name="connsiteX50" fmla="*/ 86371 w 262904"/>
              <a:gd name="connsiteY50" fmla="*/ 115267 h 368314"/>
              <a:gd name="connsiteX51" fmla="*/ 86236 w 262904"/>
              <a:gd name="connsiteY51" fmla="*/ 131012 h 368314"/>
              <a:gd name="connsiteX52" fmla="*/ 97978 w 262904"/>
              <a:gd name="connsiteY52" fmla="*/ 137539 h 368314"/>
              <a:gd name="connsiteX53" fmla="*/ 121125 w 262904"/>
              <a:gd name="connsiteY53" fmla="*/ 143696 h 368314"/>
              <a:gd name="connsiteX54" fmla="*/ 139090 w 262904"/>
              <a:gd name="connsiteY54" fmla="*/ 145445 h 368314"/>
              <a:gd name="connsiteX55" fmla="*/ 148577 w 262904"/>
              <a:gd name="connsiteY55" fmla="*/ 131483 h 368314"/>
              <a:gd name="connsiteX56" fmla="*/ 157493 w 262904"/>
              <a:gd name="connsiteY56" fmla="*/ 87713 h 368314"/>
              <a:gd name="connsiteX57" fmla="*/ 162607 w 262904"/>
              <a:gd name="connsiteY57" fmla="*/ 69815 h 368314"/>
              <a:gd name="connsiteX58" fmla="*/ 184576 w 262904"/>
              <a:gd name="connsiteY58" fmla="*/ 67561 h 368314"/>
              <a:gd name="connsiteX59" fmla="*/ 207083 w 262904"/>
              <a:gd name="connsiteY59" fmla="*/ 67594 h 368314"/>
              <a:gd name="connsiteX60" fmla="*/ 217580 w 262904"/>
              <a:gd name="connsiteY60" fmla="*/ 67897 h 368314"/>
              <a:gd name="connsiteX61" fmla="*/ 217883 w 262904"/>
              <a:gd name="connsiteY61" fmla="*/ 75198 h 368314"/>
              <a:gd name="connsiteX62" fmla="*/ 212096 w 262904"/>
              <a:gd name="connsiteY62" fmla="*/ 118833 h 368314"/>
              <a:gd name="connsiteX63" fmla="*/ 217681 w 262904"/>
              <a:gd name="connsiteY63" fmla="*/ 149482 h 368314"/>
              <a:gd name="connsiteX64" fmla="*/ 233998 w 262904"/>
              <a:gd name="connsiteY64" fmla="*/ 150862 h 368314"/>
              <a:gd name="connsiteX65" fmla="*/ 254991 w 262904"/>
              <a:gd name="connsiteY65" fmla="*/ 149011 h 368314"/>
              <a:gd name="connsiteX66" fmla="*/ 261014 w 262904"/>
              <a:gd name="connsiteY66" fmla="*/ 148843 h 36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2904" h="368314">
                <a:moveTo>
                  <a:pt x="261014" y="148843"/>
                </a:moveTo>
                <a:cubicBezTo>
                  <a:pt x="264075" y="149852"/>
                  <a:pt x="262326" y="148574"/>
                  <a:pt x="262797" y="150761"/>
                </a:cubicBezTo>
                <a:cubicBezTo>
                  <a:pt x="263369" y="153418"/>
                  <a:pt x="261518" y="158196"/>
                  <a:pt x="260946" y="160955"/>
                </a:cubicBezTo>
                <a:cubicBezTo>
                  <a:pt x="260139" y="164925"/>
                  <a:pt x="259230" y="168928"/>
                  <a:pt x="258322" y="172898"/>
                </a:cubicBezTo>
                <a:cubicBezTo>
                  <a:pt x="256674" y="179829"/>
                  <a:pt x="255025" y="186793"/>
                  <a:pt x="253141" y="193690"/>
                </a:cubicBezTo>
                <a:cubicBezTo>
                  <a:pt x="251492" y="199678"/>
                  <a:pt x="250349" y="206979"/>
                  <a:pt x="247422" y="212463"/>
                </a:cubicBezTo>
                <a:cubicBezTo>
                  <a:pt x="244966" y="217072"/>
                  <a:pt x="236723" y="217509"/>
                  <a:pt x="232080" y="218249"/>
                </a:cubicBezTo>
                <a:cubicBezTo>
                  <a:pt x="225015" y="219360"/>
                  <a:pt x="218085" y="219292"/>
                  <a:pt x="210986" y="219259"/>
                </a:cubicBezTo>
                <a:cubicBezTo>
                  <a:pt x="201498" y="219225"/>
                  <a:pt x="193054" y="223027"/>
                  <a:pt x="192314" y="233523"/>
                </a:cubicBezTo>
                <a:cubicBezTo>
                  <a:pt x="191843" y="240353"/>
                  <a:pt x="193323" y="247384"/>
                  <a:pt x="193222" y="254248"/>
                </a:cubicBezTo>
                <a:cubicBezTo>
                  <a:pt x="193121" y="261548"/>
                  <a:pt x="193256" y="268782"/>
                  <a:pt x="193660" y="276082"/>
                </a:cubicBezTo>
                <a:cubicBezTo>
                  <a:pt x="194265" y="286646"/>
                  <a:pt x="191708" y="304847"/>
                  <a:pt x="202003" y="311643"/>
                </a:cubicBezTo>
                <a:cubicBezTo>
                  <a:pt x="206410" y="314570"/>
                  <a:pt x="212096" y="314167"/>
                  <a:pt x="217143" y="314167"/>
                </a:cubicBezTo>
                <a:cubicBezTo>
                  <a:pt x="224948" y="314167"/>
                  <a:pt x="232753" y="314099"/>
                  <a:pt x="240558" y="314200"/>
                </a:cubicBezTo>
                <a:cubicBezTo>
                  <a:pt x="247455" y="314301"/>
                  <a:pt x="248296" y="315210"/>
                  <a:pt x="248835" y="322106"/>
                </a:cubicBezTo>
                <a:cubicBezTo>
                  <a:pt x="249373" y="328768"/>
                  <a:pt x="249440" y="335463"/>
                  <a:pt x="248734" y="342124"/>
                </a:cubicBezTo>
                <a:cubicBezTo>
                  <a:pt x="248094" y="348012"/>
                  <a:pt x="247287" y="356288"/>
                  <a:pt x="244596" y="361604"/>
                </a:cubicBezTo>
                <a:cubicBezTo>
                  <a:pt x="241837" y="367054"/>
                  <a:pt x="232518" y="367088"/>
                  <a:pt x="227101" y="367592"/>
                </a:cubicBezTo>
                <a:cubicBezTo>
                  <a:pt x="212971" y="368904"/>
                  <a:pt x="198605" y="368131"/>
                  <a:pt x="184441" y="367592"/>
                </a:cubicBezTo>
                <a:cubicBezTo>
                  <a:pt x="169436" y="367020"/>
                  <a:pt x="154398" y="366213"/>
                  <a:pt x="139427" y="365136"/>
                </a:cubicBezTo>
                <a:cubicBezTo>
                  <a:pt x="124354" y="364060"/>
                  <a:pt x="108946" y="363421"/>
                  <a:pt x="94277" y="359552"/>
                </a:cubicBezTo>
                <a:cubicBezTo>
                  <a:pt x="88760" y="358105"/>
                  <a:pt x="81156" y="356456"/>
                  <a:pt x="77186" y="352116"/>
                </a:cubicBezTo>
                <a:cubicBezTo>
                  <a:pt x="72779" y="347272"/>
                  <a:pt x="75706" y="336809"/>
                  <a:pt x="76278" y="330921"/>
                </a:cubicBezTo>
                <a:cubicBezTo>
                  <a:pt x="76984" y="323721"/>
                  <a:pt x="76951" y="315580"/>
                  <a:pt x="79037" y="308582"/>
                </a:cubicBezTo>
                <a:cubicBezTo>
                  <a:pt x="79777" y="305991"/>
                  <a:pt x="78532" y="307202"/>
                  <a:pt x="80786" y="306698"/>
                </a:cubicBezTo>
                <a:cubicBezTo>
                  <a:pt x="84151" y="305958"/>
                  <a:pt x="88390" y="306631"/>
                  <a:pt x="91855" y="306429"/>
                </a:cubicBezTo>
                <a:cubicBezTo>
                  <a:pt x="103159" y="305823"/>
                  <a:pt x="120754" y="308044"/>
                  <a:pt x="126238" y="295495"/>
                </a:cubicBezTo>
                <a:cubicBezTo>
                  <a:pt x="128560" y="290213"/>
                  <a:pt x="128257" y="283652"/>
                  <a:pt x="128661" y="278000"/>
                </a:cubicBezTo>
                <a:cubicBezTo>
                  <a:pt x="129199" y="270060"/>
                  <a:pt x="129636" y="262087"/>
                  <a:pt x="129939" y="254147"/>
                </a:cubicBezTo>
                <a:cubicBezTo>
                  <a:pt x="130208" y="246712"/>
                  <a:pt x="130309" y="239276"/>
                  <a:pt x="130477" y="231841"/>
                </a:cubicBezTo>
                <a:cubicBezTo>
                  <a:pt x="130612" y="225617"/>
                  <a:pt x="131016" y="218989"/>
                  <a:pt x="127988" y="213337"/>
                </a:cubicBezTo>
                <a:cubicBezTo>
                  <a:pt x="122571" y="203244"/>
                  <a:pt x="111402" y="201394"/>
                  <a:pt x="100939" y="201865"/>
                </a:cubicBezTo>
                <a:cubicBezTo>
                  <a:pt x="71669" y="203110"/>
                  <a:pt x="41524" y="203984"/>
                  <a:pt x="12423" y="199745"/>
                </a:cubicBezTo>
                <a:cubicBezTo>
                  <a:pt x="7376" y="199005"/>
                  <a:pt x="1287" y="197861"/>
                  <a:pt x="244" y="192041"/>
                </a:cubicBezTo>
                <a:cubicBezTo>
                  <a:pt x="-833" y="186086"/>
                  <a:pt x="1926" y="178449"/>
                  <a:pt x="3205" y="172696"/>
                </a:cubicBezTo>
                <a:cubicBezTo>
                  <a:pt x="6300" y="158398"/>
                  <a:pt x="9631" y="144167"/>
                  <a:pt x="13129" y="129969"/>
                </a:cubicBezTo>
                <a:cubicBezTo>
                  <a:pt x="19185" y="105544"/>
                  <a:pt x="26183" y="81455"/>
                  <a:pt x="33114" y="57299"/>
                </a:cubicBezTo>
                <a:cubicBezTo>
                  <a:pt x="34796" y="52286"/>
                  <a:pt x="36478" y="47274"/>
                  <a:pt x="38126" y="42227"/>
                </a:cubicBezTo>
                <a:cubicBezTo>
                  <a:pt x="40313" y="35700"/>
                  <a:pt x="42500" y="29173"/>
                  <a:pt x="44889" y="22748"/>
                </a:cubicBezTo>
                <a:cubicBezTo>
                  <a:pt x="47109" y="16624"/>
                  <a:pt x="48724" y="9257"/>
                  <a:pt x="52458" y="3840"/>
                </a:cubicBezTo>
                <a:cubicBezTo>
                  <a:pt x="56496" y="-2014"/>
                  <a:pt x="63056" y="274"/>
                  <a:pt x="69179" y="1384"/>
                </a:cubicBezTo>
                <a:cubicBezTo>
                  <a:pt x="76749" y="2797"/>
                  <a:pt x="84319" y="4311"/>
                  <a:pt x="91855" y="5892"/>
                </a:cubicBezTo>
                <a:cubicBezTo>
                  <a:pt x="98382" y="7305"/>
                  <a:pt x="104908" y="8853"/>
                  <a:pt x="111435" y="10266"/>
                </a:cubicBezTo>
                <a:cubicBezTo>
                  <a:pt x="114934" y="11006"/>
                  <a:pt x="118467" y="11746"/>
                  <a:pt x="121999" y="12554"/>
                </a:cubicBezTo>
                <a:cubicBezTo>
                  <a:pt x="123311" y="12856"/>
                  <a:pt x="124657" y="13058"/>
                  <a:pt x="125936" y="13496"/>
                </a:cubicBezTo>
                <a:cubicBezTo>
                  <a:pt x="129266" y="14572"/>
                  <a:pt x="127012" y="13697"/>
                  <a:pt x="126978" y="14438"/>
                </a:cubicBezTo>
                <a:cubicBezTo>
                  <a:pt x="126844" y="17365"/>
                  <a:pt x="123951" y="21839"/>
                  <a:pt x="122908" y="24463"/>
                </a:cubicBezTo>
                <a:cubicBezTo>
                  <a:pt x="121562" y="27828"/>
                  <a:pt x="120216" y="31158"/>
                  <a:pt x="118904" y="34523"/>
                </a:cubicBezTo>
                <a:cubicBezTo>
                  <a:pt x="116246" y="41251"/>
                  <a:pt x="113588" y="47980"/>
                  <a:pt x="110863" y="54675"/>
                </a:cubicBezTo>
                <a:cubicBezTo>
                  <a:pt x="105413" y="68132"/>
                  <a:pt x="100030" y="81623"/>
                  <a:pt x="94546" y="95047"/>
                </a:cubicBezTo>
                <a:cubicBezTo>
                  <a:pt x="91821" y="101776"/>
                  <a:pt x="89096" y="108505"/>
                  <a:pt x="86371" y="115267"/>
                </a:cubicBezTo>
                <a:cubicBezTo>
                  <a:pt x="84251" y="120549"/>
                  <a:pt x="82670" y="125932"/>
                  <a:pt x="86236" y="131012"/>
                </a:cubicBezTo>
                <a:cubicBezTo>
                  <a:pt x="89062" y="135016"/>
                  <a:pt x="93537" y="136227"/>
                  <a:pt x="97978" y="137539"/>
                </a:cubicBezTo>
                <a:cubicBezTo>
                  <a:pt x="105649" y="139759"/>
                  <a:pt x="113353" y="141744"/>
                  <a:pt x="121125" y="143696"/>
                </a:cubicBezTo>
                <a:cubicBezTo>
                  <a:pt x="126810" y="145109"/>
                  <a:pt x="133303" y="147396"/>
                  <a:pt x="139090" y="145445"/>
                </a:cubicBezTo>
                <a:cubicBezTo>
                  <a:pt x="145482" y="143292"/>
                  <a:pt x="147366" y="137505"/>
                  <a:pt x="148577" y="131483"/>
                </a:cubicBezTo>
                <a:cubicBezTo>
                  <a:pt x="151437" y="116848"/>
                  <a:pt x="154331" y="102281"/>
                  <a:pt x="157493" y="87713"/>
                </a:cubicBezTo>
                <a:cubicBezTo>
                  <a:pt x="158469" y="83104"/>
                  <a:pt x="158771" y="73280"/>
                  <a:pt x="162607" y="69815"/>
                </a:cubicBezTo>
                <a:cubicBezTo>
                  <a:pt x="166779" y="66047"/>
                  <a:pt x="179395" y="67695"/>
                  <a:pt x="184576" y="67561"/>
                </a:cubicBezTo>
                <a:cubicBezTo>
                  <a:pt x="192078" y="67359"/>
                  <a:pt x="199581" y="67426"/>
                  <a:pt x="207083" y="67594"/>
                </a:cubicBezTo>
                <a:cubicBezTo>
                  <a:pt x="209270" y="67628"/>
                  <a:pt x="216066" y="66753"/>
                  <a:pt x="217580" y="67897"/>
                </a:cubicBezTo>
                <a:cubicBezTo>
                  <a:pt x="219397" y="69243"/>
                  <a:pt x="218186" y="72439"/>
                  <a:pt x="217883" y="75198"/>
                </a:cubicBezTo>
                <a:cubicBezTo>
                  <a:pt x="216201" y="89765"/>
                  <a:pt x="213913" y="104265"/>
                  <a:pt x="212096" y="118833"/>
                </a:cubicBezTo>
                <a:cubicBezTo>
                  <a:pt x="210851" y="128758"/>
                  <a:pt x="206511" y="143561"/>
                  <a:pt x="217681" y="149482"/>
                </a:cubicBezTo>
                <a:cubicBezTo>
                  <a:pt x="222660" y="152140"/>
                  <a:pt x="228581" y="151232"/>
                  <a:pt x="233998" y="150862"/>
                </a:cubicBezTo>
                <a:cubicBezTo>
                  <a:pt x="240996" y="150391"/>
                  <a:pt x="247994" y="149516"/>
                  <a:pt x="254991" y="149011"/>
                </a:cubicBezTo>
                <a:cubicBezTo>
                  <a:pt x="256640" y="148809"/>
                  <a:pt x="259331" y="148271"/>
                  <a:pt x="261014" y="148843"/>
                </a:cubicBezTo>
                <a:close/>
              </a:path>
            </a:pathLst>
          </a:custGeom>
          <a:solidFill>
            <a:schemeClr val="accent1"/>
          </a:solidFill>
          <a:ln w="25943" cap="flat">
            <a:solidFill>
              <a:schemeClr val="tx1"/>
            </a:solidFill>
            <a:prstDash val="solid"/>
            <a:miter/>
          </a:ln>
        </p:spPr>
        <p:txBody>
          <a:bodyPr rtlCol="0" anchor="ctr"/>
          <a:lstStyle/>
          <a:p>
            <a:endParaRPr lang="en-GB" dirty="0"/>
          </a:p>
        </p:txBody>
      </p:sp>
    </p:spTree>
    <p:extLst>
      <p:ext uri="{BB962C8B-B14F-4D97-AF65-F5344CB8AC3E}">
        <p14:creationId xmlns:p14="http://schemas.microsoft.com/office/powerpoint/2010/main" val="349538196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CD8ADC1D-7DF9-4CC1-94F5-FF0A3AD0D59A}"/>
              </a:ext>
            </a:extLst>
          </p:cNvPr>
          <p:cNvSpPr/>
          <p:nvPr/>
        </p:nvSpPr>
        <p:spPr>
          <a:xfrm rot="16200000">
            <a:off x="3533999" y="-1786462"/>
            <a:ext cx="5199321" cy="12192002"/>
          </a:xfrm>
          <a:custGeom>
            <a:avLst/>
            <a:gdLst>
              <a:gd name="connsiteX0" fmla="*/ 0 w 9274633"/>
              <a:gd name="connsiteY0" fmla="*/ 0 h 6867766"/>
              <a:gd name="connsiteX1" fmla="*/ 6306219 w 9274633"/>
              <a:gd name="connsiteY1" fmla="*/ 0 h 6867766"/>
              <a:gd name="connsiteX2" fmla="*/ 6411023 w 9274633"/>
              <a:gd name="connsiteY2" fmla="*/ 54639 h 6867766"/>
              <a:gd name="connsiteX3" fmla="*/ 7819340 w 9274633"/>
              <a:gd name="connsiteY3" fmla="*/ 1249066 h 6867766"/>
              <a:gd name="connsiteX4" fmla="*/ 9249320 w 9274633"/>
              <a:gd name="connsiteY4" fmla="*/ 4895893 h 6867766"/>
              <a:gd name="connsiteX5" fmla="*/ 8102127 w 9274633"/>
              <a:gd name="connsiteY5" fmla="*/ 6802548 h 6867766"/>
              <a:gd name="connsiteX6" fmla="*/ 8003706 w 9274633"/>
              <a:gd name="connsiteY6" fmla="*/ 6867766 h 6867766"/>
              <a:gd name="connsiteX7" fmla="*/ 0 w 9274633"/>
              <a:gd name="connsiteY7" fmla="*/ 6867766 h 686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74633" h="6867766">
                <a:moveTo>
                  <a:pt x="0" y="0"/>
                </a:moveTo>
                <a:lnTo>
                  <a:pt x="6306219" y="0"/>
                </a:lnTo>
                <a:lnTo>
                  <a:pt x="6411023" y="54639"/>
                </a:lnTo>
                <a:cubicBezTo>
                  <a:pt x="6943642" y="354578"/>
                  <a:pt x="7404752" y="770004"/>
                  <a:pt x="7819340" y="1249066"/>
                </a:cubicBezTo>
                <a:cubicBezTo>
                  <a:pt x="8671036" y="2232736"/>
                  <a:pt x="9423600" y="3474528"/>
                  <a:pt x="9249320" y="4895893"/>
                </a:cubicBezTo>
                <a:cubicBezTo>
                  <a:pt x="9142991" y="5766040"/>
                  <a:pt x="8702610" y="6380225"/>
                  <a:pt x="8102127" y="6802548"/>
                </a:cubicBezTo>
                <a:lnTo>
                  <a:pt x="8003706" y="6867766"/>
                </a:lnTo>
                <a:lnTo>
                  <a:pt x="0" y="6867766"/>
                </a:lnTo>
                <a:close/>
              </a:path>
            </a:pathLst>
          </a:custGeom>
          <a:solidFill>
            <a:srgbClr val="8661C5"/>
          </a:solidFill>
          <a:ln w="9525" cap="flat">
            <a:noFill/>
            <a:prstDash val="solid"/>
            <a:miter/>
          </a:ln>
        </p:spPr>
        <p:txBody>
          <a:bodyPr wrap="square" rtlCol="0" anchor="ctr">
            <a:noAutofit/>
          </a:bodyPr>
          <a:lstStyle/>
          <a:p>
            <a:endParaRPr lang="en-GB" dirty="0"/>
          </a:p>
        </p:txBody>
      </p:sp>
      <p:sp>
        <p:nvSpPr>
          <p:cNvPr id="30" name="Title 3">
            <a:extLst>
              <a:ext uri="{FF2B5EF4-FFF2-40B4-BE49-F238E27FC236}">
                <a16:creationId xmlns:a16="http://schemas.microsoft.com/office/drawing/2014/main" id="{EA854885-6808-4D61-9230-CD462AD6E232}"/>
              </a:ext>
            </a:extLst>
          </p:cNvPr>
          <p:cNvSpPr>
            <a:spLocks noGrp="1"/>
          </p:cNvSpPr>
          <p:nvPr>
            <p:ph type="title"/>
          </p:nvPr>
        </p:nvSpPr>
        <p:spPr>
          <a:xfrm>
            <a:off x="588263" y="457200"/>
            <a:ext cx="11018520" cy="553998"/>
          </a:xfrm>
        </p:spPr>
        <p:txBody>
          <a:bodyPr/>
          <a:lstStyle/>
          <a:p>
            <a:r>
              <a:rPr lang="en-GB" dirty="0">
                <a:solidFill>
                  <a:srgbClr val="D59DFF"/>
                </a:solidFill>
              </a:rPr>
              <a:t>Introduction</a:t>
            </a:r>
            <a:endParaRPr lang="en-US" dirty="0">
              <a:solidFill>
                <a:srgbClr val="D59DFF"/>
              </a:solidFill>
            </a:endParaRPr>
          </a:p>
        </p:txBody>
      </p:sp>
      <p:grpSp>
        <p:nvGrpSpPr>
          <p:cNvPr id="34" name="Group 33">
            <a:extLst>
              <a:ext uri="{FF2B5EF4-FFF2-40B4-BE49-F238E27FC236}">
                <a16:creationId xmlns:a16="http://schemas.microsoft.com/office/drawing/2014/main" id="{9E4B3403-6575-4814-BBBF-ED0089646E25}"/>
              </a:ext>
            </a:extLst>
          </p:cNvPr>
          <p:cNvGrpSpPr/>
          <p:nvPr/>
        </p:nvGrpSpPr>
        <p:grpSpPr>
          <a:xfrm>
            <a:off x="4083803" y="4641087"/>
            <a:ext cx="3206749" cy="1834772"/>
            <a:chOff x="7104350" y="4657625"/>
            <a:chExt cx="4251392" cy="1379611"/>
          </a:xfrm>
        </p:grpSpPr>
        <p:sp>
          <p:nvSpPr>
            <p:cNvPr id="35" name="Rectangle 34">
              <a:extLst>
                <a:ext uri="{FF2B5EF4-FFF2-40B4-BE49-F238E27FC236}">
                  <a16:creationId xmlns:a16="http://schemas.microsoft.com/office/drawing/2014/main" id="{39E44507-B029-45CC-B675-A574F4D26B77}"/>
                </a:ext>
              </a:extLst>
            </p:cNvPr>
            <p:cNvSpPr/>
            <p:nvPr userDrawn="1"/>
          </p:nvSpPr>
          <p:spPr bwMode="auto">
            <a:xfrm>
              <a:off x="7246516" y="4751408"/>
              <a:ext cx="3986714" cy="116510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pic>
          <p:nvPicPr>
            <p:cNvPr id="36" name="Graphic 35">
              <a:extLst>
                <a:ext uri="{FF2B5EF4-FFF2-40B4-BE49-F238E27FC236}">
                  <a16:creationId xmlns:a16="http://schemas.microsoft.com/office/drawing/2014/main" id="{A69ADCF1-30CE-4E4C-8B9F-D959B36F46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04350" y="4657625"/>
              <a:ext cx="4251392" cy="1379611"/>
            </a:xfrm>
            <a:prstGeom prst="rect">
              <a:avLst/>
            </a:prstGeom>
          </p:spPr>
        </p:pic>
      </p:grpSp>
      <p:sp>
        <p:nvSpPr>
          <p:cNvPr id="3" name="TextBox 2">
            <a:extLst>
              <a:ext uri="{FF2B5EF4-FFF2-40B4-BE49-F238E27FC236}">
                <a16:creationId xmlns:a16="http://schemas.microsoft.com/office/drawing/2014/main" id="{9D24FC01-7A44-4958-86ED-22BA276205F0}"/>
              </a:ext>
            </a:extLst>
          </p:cNvPr>
          <p:cNvSpPr txBox="1"/>
          <p:nvPr/>
        </p:nvSpPr>
        <p:spPr>
          <a:xfrm>
            <a:off x="4505789" y="4983665"/>
            <a:ext cx="2274749" cy="661720"/>
          </a:xfrm>
          <a:prstGeom prst="rect">
            <a:avLst/>
          </a:prstGeom>
          <a:noFill/>
        </p:spPr>
        <p:txBody>
          <a:bodyPr wrap="square" lIns="0" tIns="0" rIns="0" bIns="0">
            <a:spAutoFit/>
          </a:bodyPr>
          <a:lstStyle/>
          <a:p>
            <a:pPr algn="ctr" fontAlgn="base">
              <a:spcBef>
                <a:spcPts val="600"/>
              </a:spcBef>
            </a:pPr>
            <a:r>
              <a:rPr lang="en-GB" sz="1800" b="1" dirty="0">
                <a:solidFill>
                  <a:schemeClr val="accent1"/>
                </a:solidFill>
                <a:latin typeface="Segoe UI Semibold" panose="020B0702040204020203" pitchFamily="34" charset="0"/>
                <a:cs typeface="Segoe UI Semibold" panose="020B0702040204020203" pitchFamily="34" charset="0"/>
              </a:rPr>
              <a:t>Rob Wraith</a:t>
            </a:r>
          </a:p>
          <a:p>
            <a:pPr algn="ctr" fontAlgn="base">
              <a:spcBef>
                <a:spcPts val="600"/>
              </a:spcBef>
            </a:pPr>
            <a:r>
              <a:rPr lang="en-GB" sz="1000" dirty="0">
                <a:latin typeface="Segoe UI" panose="020B0502040204020203" pitchFamily="34" charset="0"/>
                <a:cs typeface="Segoe UI" panose="020B0502040204020203" pitchFamily="34" charset="0"/>
              </a:rPr>
              <a:t>Head of Learning Technology and Digital Learning at NCG</a:t>
            </a:r>
          </a:p>
        </p:txBody>
      </p:sp>
      <p:grpSp>
        <p:nvGrpSpPr>
          <p:cNvPr id="169" name="Group 168">
            <a:extLst>
              <a:ext uri="{FF2B5EF4-FFF2-40B4-BE49-F238E27FC236}">
                <a16:creationId xmlns:a16="http://schemas.microsoft.com/office/drawing/2014/main" id="{2C6913D9-A723-4336-A040-57B47BEE1327}"/>
              </a:ext>
            </a:extLst>
          </p:cNvPr>
          <p:cNvGrpSpPr/>
          <p:nvPr/>
        </p:nvGrpSpPr>
        <p:grpSpPr>
          <a:xfrm flipH="1">
            <a:off x="-109512" y="3399128"/>
            <a:ext cx="3432149" cy="2873244"/>
            <a:chOff x="8128000" y="1690687"/>
            <a:chExt cx="4152900" cy="3476625"/>
          </a:xfrm>
        </p:grpSpPr>
        <p:sp>
          <p:nvSpPr>
            <p:cNvPr id="170" name="Freeform: Shape 169">
              <a:extLst>
                <a:ext uri="{FF2B5EF4-FFF2-40B4-BE49-F238E27FC236}">
                  <a16:creationId xmlns:a16="http://schemas.microsoft.com/office/drawing/2014/main" id="{7DFC8616-F477-4AE2-9A45-86FEB38946C6}"/>
                </a:ext>
              </a:extLst>
            </p:cNvPr>
            <p:cNvSpPr/>
            <p:nvPr/>
          </p:nvSpPr>
          <p:spPr bwMode="auto">
            <a:xfrm>
              <a:off x="8143875" y="1714499"/>
              <a:ext cx="4137025" cy="3416300"/>
            </a:xfrm>
            <a:custGeom>
              <a:avLst/>
              <a:gdLst>
                <a:gd name="connsiteX0" fmla="*/ 1743075 w 4137025"/>
                <a:gd name="connsiteY0" fmla="*/ 2762251 h 3416300"/>
                <a:gd name="connsiteX1" fmla="*/ 1595438 w 4137025"/>
                <a:gd name="connsiteY1" fmla="*/ 2790826 h 3416300"/>
                <a:gd name="connsiteX2" fmla="*/ 1514475 w 4137025"/>
                <a:gd name="connsiteY2" fmla="*/ 2881314 h 3416300"/>
                <a:gd name="connsiteX3" fmla="*/ 1504950 w 4137025"/>
                <a:gd name="connsiteY3" fmla="*/ 2990851 h 3416300"/>
                <a:gd name="connsiteX4" fmla="*/ 1557338 w 4137025"/>
                <a:gd name="connsiteY4" fmla="*/ 3086101 h 3416300"/>
                <a:gd name="connsiteX5" fmla="*/ 1638300 w 4137025"/>
                <a:gd name="connsiteY5" fmla="*/ 3067051 h 3416300"/>
                <a:gd name="connsiteX6" fmla="*/ 1695450 w 4137025"/>
                <a:gd name="connsiteY6" fmla="*/ 3081339 h 3416300"/>
                <a:gd name="connsiteX7" fmla="*/ 1776413 w 4137025"/>
                <a:gd name="connsiteY7" fmla="*/ 2886076 h 3416300"/>
                <a:gd name="connsiteX8" fmla="*/ 2181225 w 4137025"/>
                <a:gd name="connsiteY8" fmla="*/ 1272540 h 3416300"/>
                <a:gd name="connsiteX9" fmla="*/ 2074545 w 4137025"/>
                <a:gd name="connsiteY9" fmla="*/ 1318260 h 3416300"/>
                <a:gd name="connsiteX10" fmla="*/ 1990725 w 4137025"/>
                <a:gd name="connsiteY10" fmla="*/ 1447800 h 3416300"/>
                <a:gd name="connsiteX11" fmla="*/ 1965239 w 4137025"/>
                <a:gd name="connsiteY11" fmla="*/ 1487444 h 3416300"/>
                <a:gd name="connsiteX12" fmla="*/ 1952625 w 4137025"/>
                <a:gd name="connsiteY12" fmla="*/ 1714500 h 3416300"/>
                <a:gd name="connsiteX13" fmla="*/ 1971212 w 4137025"/>
                <a:gd name="connsiteY13" fmla="*/ 1840888 h 3416300"/>
                <a:gd name="connsiteX14" fmla="*/ 2181225 w 4137025"/>
                <a:gd name="connsiteY14" fmla="*/ 1836420 h 3416300"/>
                <a:gd name="connsiteX15" fmla="*/ 2386965 w 4137025"/>
                <a:gd name="connsiteY15" fmla="*/ 1798320 h 3416300"/>
                <a:gd name="connsiteX16" fmla="*/ 2516505 w 4137025"/>
                <a:gd name="connsiteY16" fmla="*/ 1706880 h 3416300"/>
                <a:gd name="connsiteX17" fmla="*/ 2569845 w 4137025"/>
                <a:gd name="connsiteY17" fmla="*/ 1584960 h 3416300"/>
                <a:gd name="connsiteX18" fmla="*/ 2554605 w 4137025"/>
                <a:gd name="connsiteY18" fmla="*/ 1417320 h 3416300"/>
                <a:gd name="connsiteX19" fmla="*/ 2425065 w 4137025"/>
                <a:gd name="connsiteY19" fmla="*/ 1348740 h 3416300"/>
                <a:gd name="connsiteX20" fmla="*/ 2310765 w 4137025"/>
                <a:gd name="connsiteY20" fmla="*/ 1280160 h 3416300"/>
                <a:gd name="connsiteX21" fmla="*/ 4111625 w 4137025"/>
                <a:gd name="connsiteY21" fmla="*/ 0 h 3416300"/>
                <a:gd name="connsiteX22" fmla="*/ 3872556 w 4137025"/>
                <a:gd name="connsiteY22" fmla="*/ 256562 h 3416300"/>
                <a:gd name="connsiteX23" fmla="*/ 3873877 w 4137025"/>
                <a:gd name="connsiteY23" fmla="*/ 256799 h 3416300"/>
                <a:gd name="connsiteX24" fmla="*/ 3921125 w 4137025"/>
                <a:gd name="connsiteY24" fmla="*/ 209551 h 3416300"/>
                <a:gd name="connsiteX25" fmla="*/ 4111625 w 4137025"/>
                <a:gd name="connsiteY25" fmla="*/ 139701 h 3416300"/>
                <a:gd name="connsiteX26" fmla="*/ 4111625 w 4137025"/>
                <a:gd name="connsiteY26" fmla="*/ 323851 h 3416300"/>
                <a:gd name="connsiteX27" fmla="*/ 4137025 w 4137025"/>
                <a:gd name="connsiteY27" fmla="*/ 425451 h 3416300"/>
                <a:gd name="connsiteX28" fmla="*/ 4111625 w 4137025"/>
                <a:gd name="connsiteY28" fmla="*/ 427456 h 3416300"/>
                <a:gd name="connsiteX29" fmla="*/ 4111625 w 4137025"/>
                <a:gd name="connsiteY29" fmla="*/ 450851 h 3416300"/>
                <a:gd name="connsiteX30" fmla="*/ 4034859 w 4137025"/>
                <a:gd name="connsiteY30" fmla="*/ 433517 h 3416300"/>
                <a:gd name="connsiteX31" fmla="*/ 3895725 w 4137025"/>
                <a:gd name="connsiteY31" fmla="*/ 444501 h 3416300"/>
                <a:gd name="connsiteX32" fmla="*/ 3881005 w 4137025"/>
                <a:gd name="connsiteY32" fmla="*/ 445800 h 3416300"/>
                <a:gd name="connsiteX33" fmla="*/ 3724275 w 4137025"/>
                <a:gd name="connsiteY33" fmla="*/ 628651 h 3416300"/>
                <a:gd name="connsiteX34" fmla="*/ 3692525 w 4137025"/>
                <a:gd name="connsiteY34" fmla="*/ 812801 h 3416300"/>
                <a:gd name="connsiteX35" fmla="*/ 3705225 w 4137025"/>
                <a:gd name="connsiteY35" fmla="*/ 1022351 h 3416300"/>
                <a:gd name="connsiteX36" fmla="*/ 3698875 w 4137025"/>
                <a:gd name="connsiteY36" fmla="*/ 1289051 h 3416300"/>
                <a:gd name="connsiteX37" fmla="*/ 3679825 w 4137025"/>
                <a:gd name="connsiteY37" fmla="*/ 1555751 h 3416300"/>
                <a:gd name="connsiteX38" fmla="*/ 3654425 w 4137025"/>
                <a:gd name="connsiteY38" fmla="*/ 1930401 h 3416300"/>
                <a:gd name="connsiteX39" fmla="*/ 3616325 w 4137025"/>
                <a:gd name="connsiteY39" fmla="*/ 2127251 h 3416300"/>
                <a:gd name="connsiteX40" fmla="*/ 3521075 w 4137025"/>
                <a:gd name="connsiteY40" fmla="*/ 2324101 h 3416300"/>
                <a:gd name="connsiteX41" fmla="*/ 3413125 w 4137025"/>
                <a:gd name="connsiteY41" fmla="*/ 2476501 h 3416300"/>
                <a:gd name="connsiteX42" fmla="*/ 3267075 w 4137025"/>
                <a:gd name="connsiteY42" fmla="*/ 2584451 h 3416300"/>
                <a:gd name="connsiteX43" fmla="*/ 3121025 w 4137025"/>
                <a:gd name="connsiteY43" fmla="*/ 2654301 h 3416300"/>
                <a:gd name="connsiteX44" fmla="*/ 2930525 w 4137025"/>
                <a:gd name="connsiteY44" fmla="*/ 2705101 h 3416300"/>
                <a:gd name="connsiteX45" fmla="*/ 2746375 w 4137025"/>
                <a:gd name="connsiteY45" fmla="*/ 2743201 h 3416300"/>
                <a:gd name="connsiteX46" fmla="*/ 2390775 w 4137025"/>
                <a:gd name="connsiteY46" fmla="*/ 2755901 h 3416300"/>
                <a:gd name="connsiteX47" fmla="*/ 2200275 w 4137025"/>
                <a:gd name="connsiteY47" fmla="*/ 2762251 h 3416300"/>
                <a:gd name="connsiteX48" fmla="*/ 2197709 w 4137025"/>
                <a:gd name="connsiteY48" fmla="*/ 2758286 h 3416300"/>
                <a:gd name="connsiteX49" fmla="*/ 2196465 w 4137025"/>
                <a:gd name="connsiteY49" fmla="*/ 2766060 h 3416300"/>
                <a:gd name="connsiteX50" fmla="*/ 2125810 w 4137025"/>
                <a:gd name="connsiteY50" fmla="*/ 2780191 h 3416300"/>
                <a:gd name="connsiteX51" fmla="*/ 2130425 w 4137025"/>
                <a:gd name="connsiteY51" fmla="*/ 2844800 h 3416300"/>
                <a:gd name="connsiteX52" fmla="*/ 2066925 w 4137025"/>
                <a:gd name="connsiteY52" fmla="*/ 3098800 h 3416300"/>
                <a:gd name="connsiteX53" fmla="*/ 1965325 w 4137025"/>
                <a:gd name="connsiteY53" fmla="*/ 3302000 h 3416300"/>
                <a:gd name="connsiteX54" fmla="*/ 1851025 w 4137025"/>
                <a:gd name="connsiteY54" fmla="*/ 3390900 h 3416300"/>
                <a:gd name="connsiteX55" fmla="*/ 1520825 w 4137025"/>
                <a:gd name="connsiteY55" fmla="*/ 3416300 h 3416300"/>
                <a:gd name="connsiteX56" fmla="*/ 1304925 w 4137025"/>
                <a:gd name="connsiteY56" fmla="*/ 3352800 h 3416300"/>
                <a:gd name="connsiteX57" fmla="*/ 1216025 w 4137025"/>
                <a:gd name="connsiteY57" fmla="*/ 3175000 h 3416300"/>
                <a:gd name="connsiteX58" fmla="*/ 1152525 w 4137025"/>
                <a:gd name="connsiteY58" fmla="*/ 2971800 h 3416300"/>
                <a:gd name="connsiteX59" fmla="*/ 1165225 w 4137025"/>
                <a:gd name="connsiteY59" fmla="*/ 2692400 h 3416300"/>
                <a:gd name="connsiteX60" fmla="*/ 1254125 w 4137025"/>
                <a:gd name="connsiteY60" fmla="*/ 2552700 h 3416300"/>
                <a:gd name="connsiteX61" fmla="*/ 1393825 w 4137025"/>
                <a:gd name="connsiteY61" fmla="*/ 2476500 h 3416300"/>
                <a:gd name="connsiteX62" fmla="*/ 1635125 w 4137025"/>
                <a:gd name="connsiteY62" fmla="*/ 2438400 h 3416300"/>
                <a:gd name="connsiteX63" fmla="*/ 1689188 w 4137025"/>
                <a:gd name="connsiteY63" fmla="*/ 2434796 h 3416300"/>
                <a:gd name="connsiteX64" fmla="*/ 1694764 w 4137025"/>
                <a:gd name="connsiteY64" fmla="*/ 2380894 h 3416300"/>
                <a:gd name="connsiteX65" fmla="*/ 1647825 w 4137025"/>
                <a:gd name="connsiteY65" fmla="*/ 2247900 h 3416300"/>
                <a:gd name="connsiteX66" fmla="*/ 1648280 w 4137025"/>
                <a:gd name="connsiteY66" fmla="*/ 2236984 h 3416300"/>
                <a:gd name="connsiteX67" fmla="*/ 1480185 w 4137025"/>
                <a:gd name="connsiteY67" fmla="*/ 2240280 h 3416300"/>
                <a:gd name="connsiteX68" fmla="*/ 1099185 w 4137025"/>
                <a:gd name="connsiteY68" fmla="*/ 2255520 h 3416300"/>
                <a:gd name="connsiteX69" fmla="*/ 748665 w 4137025"/>
                <a:gd name="connsiteY69" fmla="*/ 2316480 h 3416300"/>
                <a:gd name="connsiteX70" fmla="*/ 649605 w 4137025"/>
                <a:gd name="connsiteY70" fmla="*/ 2331720 h 3416300"/>
                <a:gd name="connsiteX71" fmla="*/ 527685 w 4137025"/>
                <a:gd name="connsiteY71" fmla="*/ 2430780 h 3416300"/>
                <a:gd name="connsiteX72" fmla="*/ 436245 w 4137025"/>
                <a:gd name="connsiteY72" fmla="*/ 2484120 h 3416300"/>
                <a:gd name="connsiteX73" fmla="*/ 360045 w 4137025"/>
                <a:gd name="connsiteY73" fmla="*/ 2506980 h 3416300"/>
                <a:gd name="connsiteX74" fmla="*/ 314325 w 4137025"/>
                <a:gd name="connsiteY74" fmla="*/ 2499360 h 3416300"/>
                <a:gd name="connsiteX75" fmla="*/ 321945 w 4137025"/>
                <a:gd name="connsiteY75" fmla="*/ 2446020 h 3416300"/>
                <a:gd name="connsiteX76" fmla="*/ 421005 w 4137025"/>
                <a:gd name="connsiteY76" fmla="*/ 2339340 h 3416300"/>
                <a:gd name="connsiteX77" fmla="*/ 459105 w 4137025"/>
                <a:gd name="connsiteY77" fmla="*/ 2247900 h 3416300"/>
                <a:gd name="connsiteX78" fmla="*/ 367665 w 4137025"/>
                <a:gd name="connsiteY78" fmla="*/ 2293620 h 3416300"/>
                <a:gd name="connsiteX79" fmla="*/ 192405 w 4137025"/>
                <a:gd name="connsiteY79" fmla="*/ 2362200 h 3416300"/>
                <a:gd name="connsiteX80" fmla="*/ 182379 w 4137025"/>
                <a:gd name="connsiteY80" fmla="*/ 2355182 h 3416300"/>
                <a:gd name="connsiteX81" fmla="*/ 147638 w 4137025"/>
                <a:gd name="connsiteY81" fmla="*/ 2378869 h 3416300"/>
                <a:gd name="connsiteX82" fmla="*/ 95250 w 4137025"/>
                <a:gd name="connsiteY82" fmla="*/ 2340769 h 3416300"/>
                <a:gd name="connsiteX83" fmla="*/ 114300 w 4137025"/>
                <a:gd name="connsiteY83" fmla="*/ 2290763 h 3416300"/>
                <a:gd name="connsiteX84" fmla="*/ 136737 w 4137025"/>
                <a:gd name="connsiteY84" fmla="*/ 2286276 h 3416300"/>
                <a:gd name="connsiteX85" fmla="*/ 192405 w 4137025"/>
                <a:gd name="connsiteY85" fmla="*/ 2225040 h 3416300"/>
                <a:gd name="connsiteX86" fmla="*/ 299085 w 4137025"/>
                <a:gd name="connsiteY86" fmla="*/ 2179320 h 3416300"/>
                <a:gd name="connsiteX87" fmla="*/ 435898 w 4137025"/>
                <a:gd name="connsiteY87" fmla="*/ 2128915 h 3416300"/>
                <a:gd name="connsiteX88" fmla="*/ 266700 w 4137025"/>
                <a:gd name="connsiteY88" fmla="*/ 2138363 h 3416300"/>
                <a:gd name="connsiteX89" fmla="*/ 42863 w 4137025"/>
                <a:gd name="connsiteY89" fmla="*/ 2140744 h 3416300"/>
                <a:gd name="connsiteX90" fmla="*/ 0 w 4137025"/>
                <a:gd name="connsiteY90" fmla="*/ 2071688 h 3416300"/>
                <a:gd name="connsiteX91" fmla="*/ 133350 w 4137025"/>
                <a:gd name="connsiteY91" fmla="*/ 2016919 h 3416300"/>
                <a:gd name="connsiteX92" fmla="*/ 304800 w 4137025"/>
                <a:gd name="connsiteY92" fmla="*/ 1969294 h 3416300"/>
                <a:gd name="connsiteX93" fmla="*/ 376238 w 4137025"/>
                <a:gd name="connsiteY93" fmla="*/ 1943100 h 3416300"/>
                <a:gd name="connsiteX94" fmla="*/ 428625 w 4137025"/>
                <a:gd name="connsiteY94" fmla="*/ 1919288 h 3416300"/>
                <a:gd name="connsiteX95" fmla="*/ 269081 w 4137025"/>
                <a:gd name="connsiteY95" fmla="*/ 1862138 h 3416300"/>
                <a:gd name="connsiteX96" fmla="*/ 102394 w 4137025"/>
                <a:gd name="connsiteY96" fmla="*/ 1819275 h 3416300"/>
                <a:gd name="connsiteX97" fmla="*/ 23813 w 4137025"/>
                <a:gd name="connsiteY97" fmla="*/ 1783556 h 3416300"/>
                <a:gd name="connsiteX98" fmla="*/ 33338 w 4137025"/>
                <a:gd name="connsiteY98" fmla="*/ 1719263 h 3416300"/>
                <a:gd name="connsiteX99" fmla="*/ 121444 w 4137025"/>
                <a:gd name="connsiteY99" fmla="*/ 1709738 h 3416300"/>
                <a:gd name="connsiteX100" fmla="*/ 211931 w 4137025"/>
                <a:gd name="connsiteY100" fmla="*/ 1721644 h 3416300"/>
                <a:gd name="connsiteX101" fmla="*/ 404813 w 4137025"/>
                <a:gd name="connsiteY101" fmla="*/ 1762125 h 3416300"/>
                <a:gd name="connsiteX102" fmla="*/ 469106 w 4137025"/>
                <a:gd name="connsiteY102" fmla="*/ 1759744 h 3416300"/>
                <a:gd name="connsiteX103" fmla="*/ 488156 w 4137025"/>
                <a:gd name="connsiteY103" fmla="*/ 1714500 h 3416300"/>
                <a:gd name="connsiteX104" fmla="*/ 483394 w 4137025"/>
                <a:gd name="connsiteY104" fmla="*/ 1640681 h 3416300"/>
                <a:gd name="connsiteX105" fmla="*/ 473869 w 4137025"/>
                <a:gd name="connsiteY105" fmla="*/ 1531144 h 3416300"/>
                <a:gd name="connsiteX106" fmla="*/ 521494 w 4137025"/>
                <a:gd name="connsiteY106" fmla="*/ 1473994 h 3416300"/>
                <a:gd name="connsiteX107" fmla="*/ 583406 w 4137025"/>
                <a:gd name="connsiteY107" fmla="*/ 1457325 h 3416300"/>
                <a:gd name="connsiteX108" fmla="*/ 616744 w 4137025"/>
                <a:gd name="connsiteY108" fmla="*/ 1545431 h 3416300"/>
                <a:gd name="connsiteX109" fmla="*/ 652463 w 4137025"/>
                <a:gd name="connsiteY109" fmla="*/ 1674019 h 3416300"/>
                <a:gd name="connsiteX110" fmla="*/ 709613 w 4137025"/>
                <a:gd name="connsiteY110" fmla="*/ 1781175 h 3416300"/>
                <a:gd name="connsiteX111" fmla="*/ 776288 w 4137025"/>
                <a:gd name="connsiteY111" fmla="*/ 1845469 h 3416300"/>
                <a:gd name="connsiteX112" fmla="*/ 923925 w 4137025"/>
                <a:gd name="connsiteY112" fmla="*/ 1878806 h 3416300"/>
                <a:gd name="connsiteX113" fmla="*/ 922518 w 4137025"/>
                <a:gd name="connsiteY113" fmla="*/ 1880552 h 3416300"/>
                <a:gd name="connsiteX114" fmla="*/ 1434465 w 4137025"/>
                <a:gd name="connsiteY114" fmla="*/ 1866900 h 3416300"/>
                <a:gd name="connsiteX115" fmla="*/ 1660525 w 4137025"/>
                <a:gd name="connsiteY115" fmla="*/ 1853602 h 3416300"/>
                <a:gd name="connsiteX116" fmla="*/ 1660525 w 4137025"/>
                <a:gd name="connsiteY116" fmla="*/ 1651000 h 3416300"/>
                <a:gd name="connsiteX117" fmla="*/ 1660525 w 4137025"/>
                <a:gd name="connsiteY117" fmla="*/ 1460500 h 3416300"/>
                <a:gd name="connsiteX118" fmla="*/ 1711325 w 4137025"/>
                <a:gd name="connsiteY118" fmla="*/ 1244600 h 3416300"/>
                <a:gd name="connsiteX119" fmla="*/ 1774825 w 4137025"/>
                <a:gd name="connsiteY119" fmla="*/ 1066800 h 3416300"/>
                <a:gd name="connsiteX120" fmla="*/ 1921520 w 4137025"/>
                <a:gd name="connsiteY120" fmla="*/ 999094 h 3416300"/>
                <a:gd name="connsiteX121" fmla="*/ 1922145 w 4137025"/>
                <a:gd name="connsiteY121" fmla="*/ 998220 h 3416300"/>
                <a:gd name="connsiteX122" fmla="*/ 1998345 w 4137025"/>
                <a:gd name="connsiteY122" fmla="*/ 937260 h 3416300"/>
                <a:gd name="connsiteX123" fmla="*/ 2165985 w 4137025"/>
                <a:gd name="connsiteY123" fmla="*/ 914400 h 3416300"/>
                <a:gd name="connsiteX124" fmla="*/ 2371725 w 4137025"/>
                <a:gd name="connsiteY124" fmla="*/ 906780 h 3416300"/>
                <a:gd name="connsiteX125" fmla="*/ 2463165 w 4137025"/>
                <a:gd name="connsiteY125" fmla="*/ 937260 h 3416300"/>
                <a:gd name="connsiteX126" fmla="*/ 2668905 w 4137025"/>
                <a:gd name="connsiteY126" fmla="*/ 1036320 h 3416300"/>
                <a:gd name="connsiteX127" fmla="*/ 2775585 w 4137025"/>
                <a:gd name="connsiteY127" fmla="*/ 1150620 h 3416300"/>
                <a:gd name="connsiteX128" fmla="*/ 2905125 w 4137025"/>
                <a:gd name="connsiteY128" fmla="*/ 1371600 h 3416300"/>
                <a:gd name="connsiteX129" fmla="*/ 2912745 w 4137025"/>
                <a:gd name="connsiteY129" fmla="*/ 1569720 h 3416300"/>
                <a:gd name="connsiteX130" fmla="*/ 2905125 w 4137025"/>
                <a:gd name="connsiteY130" fmla="*/ 1714500 h 3416300"/>
                <a:gd name="connsiteX131" fmla="*/ 2828925 w 4137025"/>
                <a:gd name="connsiteY131" fmla="*/ 1859280 h 3416300"/>
                <a:gd name="connsiteX132" fmla="*/ 2745105 w 4137025"/>
                <a:gd name="connsiteY132" fmla="*/ 1996440 h 3416300"/>
                <a:gd name="connsiteX133" fmla="*/ 2661285 w 4137025"/>
                <a:gd name="connsiteY133" fmla="*/ 2110740 h 3416300"/>
                <a:gd name="connsiteX134" fmla="*/ 2478405 w 4137025"/>
                <a:gd name="connsiteY134" fmla="*/ 2194560 h 3416300"/>
                <a:gd name="connsiteX135" fmla="*/ 2287905 w 4137025"/>
                <a:gd name="connsiteY135" fmla="*/ 2225040 h 3416300"/>
                <a:gd name="connsiteX136" fmla="*/ 2044065 w 4137025"/>
                <a:gd name="connsiteY136" fmla="*/ 2225040 h 3416300"/>
                <a:gd name="connsiteX137" fmla="*/ 2033723 w 4137025"/>
                <a:gd name="connsiteY137" fmla="*/ 2225490 h 3416300"/>
                <a:gd name="connsiteX138" fmla="*/ 2041525 w 4137025"/>
                <a:gd name="connsiteY138" fmla="*/ 2260600 h 3416300"/>
                <a:gd name="connsiteX139" fmla="*/ 2100140 w 4137025"/>
                <a:gd name="connsiteY139" fmla="*/ 2413000 h 3416300"/>
                <a:gd name="connsiteX140" fmla="*/ 2077085 w 4137025"/>
                <a:gd name="connsiteY140" fmla="*/ 2413000 h 3416300"/>
                <a:gd name="connsiteX141" fmla="*/ 2105094 w 4137025"/>
                <a:gd name="connsiteY141" fmla="*/ 2427004 h 3416300"/>
                <a:gd name="connsiteX142" fmla="*/ 2105025 w 4137025"/>
                <a:gd name="connsiteY142" fmla="*/ 2425700 h 3416300"/>
                <a:gd name="connsiteX143" fmla="*/ 2100140 w 4137025"/>
                <a:gd name="connsiteY143" fmla="*/ 2413000 h 3416300"/>
                <a:gd name="connsiteX144" fmla="*/ 2232025 w 4137025"/>
                <a:gd name="connsiteY144" fmla="*/ 2413000 h 3416300"/>
                <a:gd name="connsiteX145" fmla="*/ 2600325 w 4137025"/>
                <a:gd name="connsiteY145" fmla="*/ 2425700 h 3416300"/>
                <a:gd name="connsiteX146" fmla="*/ 2930525 w 4137025"/>
                <a:gd name="connsiteY146" fmla="*/ 2336800 h 3416300"/>
                <a:gd name="connsiteX147" fmla="*/ 3108325 w 4137025"/>
                <a:gd name="connsiteY147" fmla="*/ 2222500 h 3416300"/>
                <a:gd name="connsiteX148" fmla="*/ 3222625 w 4137025"/>
                <a:gd name="connsiteY148" fmla="*/ 2006600 h 3416300"/>
                <a:gd name="connsiteX149" fmla="*/ 3286125 w 4137025"/>
                <a:gd name="connsiteY149" fmla="*/ 1752600 h 3416300"/>
                <a:gd name="connsiteX150" fmla="*/ 3273425 w 4137025"/>
                <a:gd name="connsiteY150" fmla="*/ 1092200 h 3416300"/>
                <a:gd name="connsiteX151" fmla="*/ 3311525 w 4137025"/>
                <a:gd name="connsiteY151" fmla="*/ 520700 h 3416300"/>
                <a:gd name="connsiteX152" fmla="*/ 3413125 w 4137025"/>
                <a:gd name="connsiteY152" fmla="*/ 342900 h 3416300"/>
                <a:gd name="connsiteX153" fmla="*/ 3616325 w 4137025"/>
                <a:gd name="connsiteY153" fmla="*/ 76200 h 3416300"/>
                <a:gd name="connsiteX154" fmla="*/ 3959225 w 4137025"/>
                <a:gd name="connsiteY154" fmla="*/ 12700 h 34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4137025" h="3416300">
                  <a:moveTo>
                    <a:pt x="1743075" y="2762251"/>
                  </a:moveTo>
                  <a:lnTo>
                    <a:pt x="1595438" y="2790826"/>
                  </a:lnTo>
                  <a:lnTo>
                    <a:pt x="1514475" y="2881314"/>
                  </a:lnTo>
                  <a:lnTo>
                    <a:pt x="1504950" y="2990851"/>
                  </a:lnTo>
                  <a:lnTo>
                    <a:pt x="1557338" y="3086101"/>
                  </a:lnTo>
                  <a:lnTo>
                    <a:pt x="1638300" y="3067051"/>
                  </a:lnTo>
                  <a:lnTo>
                    <a:pt x="1695450" y="3081339"/>
                  </a:lnTo>
                  <a:lnTo>
                    <a:pt x="1776413" y="2886076"/>
                  </a:lnTo>
                  <a:close/>
                  <a:moveTo>
                    <a:pt x="2181225" y="1272540"/>
                  </a:moveTo>
                  <a:lnTo>
                    <a:pt x="2074545" y="1318260"/>
                  </a:lnTo>
                  <a:lnTo>
                    <a:pt x="1990725" y="1447800"/>
                  </a:lnTo>
                  <a:lnTo>
                    <a:pt x="1965239" y="1487444"/>
                  </a:lnTo>
                  <a:lnTo>
                    <a:pt x="1952625" y="1714500"/>
                  </a:lnTo>
                  <a:lnTo>
                    <a:pt x="1971212" y="1840888"/>
                  </a:lnTo>
                  <a:lnTo>
                    <a:pt x="2181225" y="1836420"/>
                  </a:lnTo>
                  <a:lnTo>
                    <a:pt x="2386965" y="1798320"/>
                  </a:lnTo>
                  <a:lnTo>
                    <a:pt x="2516505" y="1706880"/>
                  </a:lnTo>
                  <a:lnTo>
                    <a:pt x="2569845" y="1584960"/>
                  </a:lnTo>
                  <a:lnTo>
                    <a:pt x="2554605" y="1417320"/>
                  </a:lnTo>
                  <a:lnTo>
                    <a:pt x="2425065" y="1348740"/>
                  </a:lnTo>
                  <a:lnTo>
                    <a:pt x="2310765" y="1280160"/>
                  </a:lnTo>
                  <a:close/>
                  <a:moveTo>
                    <a:pt x="4111625" y="0"/>
                  </a:moveTo>
                  <a:lnTo>
                    <a:pt x="3872556" y="256562"/>
                  </a:lnTo>
                  <a:lnTo>
                    <a:pt x="3873877" y="256799"/>
                  </a:lnTo>
                  <a:lnTo>
                    <a:pt x="3921125" y="209551"/>
                  </a:lnTo>
                  <a:lnTo>
                    <a:pt x="4111625" y="139701"/>
                  </a:lnTo>
                  <a:lnTo>
                    <a:pt x="4111625" y="323851"/>
                  </a:lnTo>
                  <a:lnTo>
                    <a:pt x="4137025" y="425451"/>
                  </a:lnTo>
                  <a:lnTo>
                    <a:pt x="4111625" y="427456"/>
                  </a:lnTo>
                  <a:lnTo>
                    <a:pt x="4111625" y="450851"/>
                  </a:lnTo>
                  <a:lnTo>
                    <a:pt x="4034859" y="433517"/>
                  </a:lnTo>
                  <a:lnTo>
                    <a:pt x="3895725" y="444501"/>
                  </a:lnTo>
                  <a:lnTo>
                    <a:pt x="3881005" y="445800"/>
                  </a:lnTo>
                  <a:lnTo>
                    <a:pt x="3724275" y="628651"/>
                  </a:lnTo>
                  <a:lnTo>
                    <a:pt x="3692525" y="812801"/>
                  </a:lnTo>
                  <a:lnTo>
                    <a:pt x="3705225" y="1022351"/>
                  </a:lnTo>
                  <a:lnTo>
                    <a:pt x="3698875" y="1289051"/>
                  </a:lnTo>
                  <a:lnTo>
                    <a:pt x="3679825" y="1555751"/>
                  </a:lnTo>
                  <a:lnTo>
                    <a:pt x="3654425" y="1930401"/>
                  </a:lnTo>
                  <a:lnTo>
                    <a:pt x="3616325" y="2127251"/>
                  </a:lnTo>
                  <a:lnTo>
                    <a:pt x="3521075" y="2324101"/>
                  </a:lnTo>
                  <a:lnTo>
                    <a:pt x="3413125" y="2476501"/>
                  </a:lnTo>
                  <a:lnTo>
                    <a:pt x="3267075" y="2584451"/>
                  </a:lnTo>
                  <a:lnTo>
                    <a:pt x="3121025" y="2654301"/>
                  </a:lnTo>
                  <a:lnTo>
                    <a:pt x="2930525" y="2705101"/>
                  </a:lnTo>
                  <a:lnTo>
                    <a:pt x="2746375" y="2743201"/>
                  </a:lnTo>
                  <a:lnTo>
                    <a:pt x="2390775" y="2755901"/>
                  </a:lnTo>
                  <a:lnTo>
                    <a:pt x="2200275" y="2762251"/>
                  </a:lnTo>
                  <a:lnTo>
                    <a:pt x="2197709" y="2758286"/>
                  </a:lnTo>
                  <a:lnTo>
                    <a:pt x="2196465" y="2766060"/>
                  </a:lnTo>
                  <a:lnTo>
                    <a:pt x="2125810" y="2780191"/>
                  </a:lnTo>
                  <a:lnTo>
                    <a:pt x="2130425" y="2844800"/>
                  </a:lnTo>
                  <a:lnTo>
                    <a:pt x="2066925" y="3098800"/>
                  </a:lnTo>
                  <a:lnTo>
                    <a:pt x="1965325" y="3302000"/>
                  </a:lnTo>
                  <a:lnTo>
                    <a:pt x="1851025" y="3390900"/>
                  </a:lnTo>
                  <a:lnTo>
                    <a:pt x="1520825" y="3416300"/>
                  </a:lnTo>
                  <a:lnTo>
                    <a:pt x="1304925" y="3352800"/>
                  </a:lnTo>
                  <a:lnTo>
                    <a:pt x="1216025" y="3175000"/>
                  </a:lnTo>
                  <a:lnTo>
                    <a:pt x="1152525" y="2971800"/>
                  </a:lnTo>
                  <a:lnTo>
                    <a:pt x="1165225" y="2692400"/>
                  </a:lnTo>
                  <a:lnTo>
                    <a:pt x="1254125" y="2552700"/>
                  </a:lnTo>
                  <a:lnTo>
                    <a:pt x="1393825" y="2476500"/>
                  </a:lnTo>
                  <a:lnTo>
                    <a:pt x="1635125" y="2438400"/>
                  </a:lnTo>
                  <a:lnTo>
                    <a:pt x="1689188" y="2434796"/>
                  </a:lnTo>
                  <a:lnTo>
                    <a:pt x="1694764" y="2380894"/>
                  </a:lnTo>
                  <a:lnTo>
                    <a:pt x="1647825" y="2247900"/>
                  </a:lnTo>
                  <a:lnTo>
                    <a:pt x="1648280" y="2236984"/>
                  </a:lnTo>
                  <a:lnTo>
                    <a:pt x="1480185" y="2240280"/>
                  </a:lnTo>
                  <a:lnTo>
                    <a:pt x="1099185" y="2255520"/>
                  </a:lnTo>
                  <a:lnTo>
                    <a:pt x="748665" y="2316480"/>
                  </a:lnTo>
                  <a:lnTo>
                    <a:pt x="649605" y="2331720"/>
                  </a:lnTo>
                  <a:lnTo>
                    <a:pt x="527685" y="2430780"/>
                  </a:lnTo>
                  <a:lnTo>
                    <a:pt x="436245" y="2484120"/>
                  </a:lnTo>
                  <a:lnTo>
                    <a:pt x="360045" y="2506980"/>
                  </a:lnTo>
                  <a:lnTo>
                    <a:pt x="314325" y="2499360"/>
                  </a:lnTo>
                  <a:lnTo>
                    <a:pt x="321945" y="2446020"/>
                  </a:lnTo>
                  <a:lnTo>
                    <a:pt x="421005" y="2339340"/>
                  </a:lnTo>
                  <a:lnTo>
                    <a:pt x="459105" y="2247900"/>
                  </a:lnTo>
                  <a:lnTo>
                    <a:pt x="367665" y="2293620"/>
                  </a:lnTo>
                  <a:lnTo>
                    <a:pt x="192405" y="2362200"/>
                  </a:lnTo>
                  <a:lnTo>
                    <a:pt x="182379" y="2355182"/>
                  </a:lnTo>
                  <a:lnTo>
                    <a:pt x="147638" y="2378869"/>
                  </a:lnTo>
                  <a:lnTo>
                    <a:pt x="95250" y="2340769"/>
                  </a:lnTo>
                  <a:lnTo>
                    <a:pt x="114300" y="2290763"/>
                  </a:lnTo>
                  <a:lnTo>
                    <a:pt x="136737" y="2286276"/>
                  </a:lnTo>
                  <a:lnTo>
                    <a:pt x="192405" y="2225040"/>
                  </a:lnTo>
                  <a:lnTo>
                    <a:pt x="299085" y="2179320"/>
                  </a:lnTo>
                  <a:lnTo>
                    <a:pt x="435898" y="2128915"/>
                  </a:lnTo>
                  <a:lnTo>
                    <a:pt x="266700" y="2138363"/>
                  </a:lnTo>
                  <a:lnTo>
                    <a:pt x="42863" y="2140744"/>
                  </a:lnTo>
                  <a:lnTo>
                    <a:pt x="0" y="2071688"/>
                  </a:lnTo>
                  <a:lnTo>
                    <a:pt x="133350" y="2016919"/>
                  </a:lnTo>
                  <a:lnTo>
                    <a:pt x="304800" y="1969294"/>
                  </a:lnTo>
                  <a:lnTo>
                    <a:pt x="376238" y="1943100"/>
                  </a:lnTo>
                  <a:lnTo>
                    <a:pt x="428625" y="1919288"/>
                  </a:lnTo>
                  <a:lnTo>
                    <a:pt x="269081" y="1862138"/>
                  </a:lnTo>
                  <a:lnTo>
                    <a:pt x="102394" y="1819275"/>
                  </a:lnTo>
                  <a:lnTo>
                    <a:pt x="23813" y="1783556"/>
                  </a:lnTo>
                  <a:lnTo>
                    <a:pt x="33338" y="1719263"/>
                  </a:lnTo>
                  <a:lnTo>
                    <a:pt x="121444" y="1709738"/>
                  </a:lnTo>
                  <a:lnTo>
                    <a:pt x="211931" y="1721644"/>
                  </a:lnTo>
                  <a:lnTo>
                    <a:pt x="404813" y="1762125"/>
                  </a:lnTo>
                  <a:lnTo>
                    <a:pt x="469106" y="1759744"/>
                  </a:lnTo>
                  <a:lnTo>
                    <a:pt x="488156" y="1714500"/>
                  </a:lnTo>
                  <a:lnTo>
                    <a:pt x="483394" y="1640681"/>
                  </a:lnTo>
                  <a:lnTo>
                    <a:pt x="473869" y="1531144"/>
                  </a:lnTo>
                  <a:lnTo>
                    <a:pt x="521494" y="1473994"/>
                  </a:lnTo>
                  <a:lnTo>
                    <a:pt x="583406" y="1457325"/>
                  </a:lnTo>
                  <a:lnTo>
                    <a:pt x="616744" y="1545431"/>
                  </a:lnTo>
                  <a:lnTo>
                    <a:pt x="652463" y="1674019"/>
                  </a:lnTo>
                  <a:lnTo>
                    <a:pt x="709613" y="1781175"/>
                  </a:lnTo>
                  <a:lnTo>
                    <a:pt x="776288" y="1845469"/>
                  </a:lnTo>
                  <a:lnTo>
                    <a:pt x="923925" y="1878806"/>
                  </a:lnTo>
                  <a:lnTo>
                    <a:pt x="922518" y="1880552"/>
                  </a:lnTo>
                  <a:lnTo>
                    <a:pt x="1434465" y="1866900"/>
                  </a:lnTo>
                  <a:lnTo>
                    <a:pt x="1660525" y="1853602"/>
                  </a:lnTo>
                  <a:lnTo>
                    <a:pt x="1660525" y="1651000"/>
                  </a:lnTo>
                  <a:lnTo>
                    <a:pt x="1660525" y="1460500"/>
                  </a:lnTo>
                  <a:lnTo>
                    <a:pt x="1711325" y="1244600"/>
                  </a:lnTo>
                  <a:lnTo>
                    <a:pt x="1774825" y="1066800"/>
                  </a:lnTo>
                  <a:lnTo>
                    <a:pt x="1921520" y="999094"/>
                  </a:lnTo>
                  <a:lnTo>
                    <a:pt x="1922145" y="998220"/>
                  </a:lnTo>
                  <a:lnTo>
                    <a:pt x="1998345" y="937260"/>
                  </a:lnTo>
                  <a:lnTo>
                    <a:pt x="2165985" y="914400"/>
                  </a:lnTo>
                  <a:lnTo>
                    <a:pt x="2371725" y="906780"/>
                  </a:lnTo>
                  <a:lnTo>
                    <a:pt x="2463165" y="937260"/>
                  </a:lnTo>
                  <a:lnTo>
                    <a:pt x="2668905" y="1036320"/>
                  </a:lnTo>
                  <a:lnTo>
                    <a:pt x="2775585" y="1150620"/>
                  </a:lnTo>
                  <a:lnTo>
                    <a:pt x="2905125" y="1371600"/>
                  </a:lnTo>
                  <a:lnTo>
                    <a:pt x="2912745" y="1569720"/>
                  </a:lnTo>
                  <a:lnTo>
                    <a:pt x="2905125" y="1714500"/>
                  </a:lnTo>
                  <a:lnTo>
                    <a:pt x="2828925" y="1859280"/>
                  </a:lnTo>
                  <a:lnTo>
                    <a:pt x="2745105" y="1996440"/>
                  </a:lnTo>
                  <a:lnTo>
                    <a:pt x="2661285" y="2110740"/>
                  </a:lnTo>
                  <a:lnTo>
                    <a:pt x="2478405" y="2194560"/>
                  </a:lnTo>
                  <a:lnTo>
                    <a:pt x="2287905" y="2225040"/>
                  </a:lnTo>
                  <a:lnTo>
                    <a:pt x="2044065" y="2225040"/>
                  </a:lnTo>
                  <a:lnTo>
                    <a:pt x="2033723" y="2225490"/>
                  </a:lnTo>
                  <a:lnTo>
                    <a:pt x="2041525" y="2260600"/>
                  </a:lnTo>
                  <a:lnTo>
                    <a:pt x="2100140" y="2413000"/>
                  </a:lnTo>
                  <a:lnTo>
                    <a:pt x="2077085" y="2413000"/>
                  </a:lnTo>
                  <a:lnTo>
                    <a:pt x="2105094" y="2427004"/>
                  </a:lnTo>
                  <a:lnTo>
                    <a:pt x="2105025" y="2425700"/>
                  </a:lnTo>
                  <a:lnTo>
                    <a:pt x="2100140" y="2413000"/>
                  </a:lnTo>
                  <a:lnTo>
                    <a:pt x="2232025" y="2413000"/>
                  </a:lnTo>
                  <a:lnTo>
                    <a:pt x="2600325" y="2425700"/>
                  </a:lnTo>
                  <a:lnTo>
                    <a:pt x="2930525" y="2336800"/>
                  </a:lnTo>
                  <a:lnTo>
                    <a:pt x="3108325" y="2222500"/>
                  </a:lnTo>
                  <a:lnTo>
                    <a:pt x="3222625" y="2006600"/>
                  </a:lnTo>
                  <a:lnTo>
                    <a:pt x="3286125" y="1752600"/>
                  </a:lnTo>
                  <a:lnTo>
                    <a:pt x="3273425" y="1092200"/>
                  </a:lnTo>
                  <a:lnTo>
                    <a:pt x="3311525" y="520700"/>
                  </a:lnTo>
                  <a:lnTo>
                    <a:pt x="3413125" y="342900"/>
                  </a:lnTo>
                  <a:lnTo>
                    <a:pt x="3616325" y="76200"/>
                  </a:lnTo>
                  <a:lnTo>
                    <a:pt x="3959225" y="1270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pic>
          <p:nvPicPr>
            <p:cNvPr id="171" name="Graphic 170">
              <a:extLst>
                <a:ext uri="{FF2B5EF4-FFF2-40B4-BE49-F238E27FC236}">
                  <a16:creationId xmlns:a16="http://schemas.microsoft.com/office/drawing/2014/main" id="{25FBE4B4-9628-48DF-B28A-3768515B81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28000" y="1690687"/>
              <a:ext cx="4057650" cy="3476625"/>
            </a:xfrm>
            <a:prstGeom prst="rect">
              <a:avLst/>
            </a:prstGeom>
          </p:spPr>
        </p:pic>
      </p:grpSp>
      <p:pic>
        <p:nvPicPr>
          <p:cNvPr id="4" name="Picture 3" descr="A picture containing drawing&#10;&#10;Description automatically generated">
            <a:extLst>
              <a:ext uri="{FF2B5EF4-FFF2-40B4-BE49-F238E27FC236}">
                <a16:creationId xmlns:a16="http://schemas.microsoft.com/office/drawing/2014/main" id="{60803705-0B14-4230-BAFA-E79132D08F46}"/>
              </a:ext>
            </a:extLst>
          </p:cNvPr>
          <p:cNvPicPr>
            <a:picLocks noChangeAspect="1"/>
          </p:cNvPicPr>
          <p:nvPr/>
        </p:nvPicPr>
        <p:blipFill>
          <a:blip r:embed="rId7"/>
          <a:stretch>
            <a:fillRect/>
          </a:stretch>
        </p:blipFill>
        <p:spPr>
          <a:xfrm>
            <a:off x="10601325" y="6225799"/>
            <a:ext cx="1171574" cy="525108"/>
          </a:xfrm>
          <a:prstGeom prst="rect">
            <a:avLst/>
          </a:prstGeom>
        </p:spPr>
      </p:pic>
      <p:grpSp>
        <p:nvGrpSpPr>
          <p:cNvPr id="154" name="Group 153">
            <a:extLst>
              <a:ext uri="{FF2B5EF4-FFF2-40B4-BE49-F238E27FC236}">
                <a16:creationId xmlns:a16="http://schemas.microsoft.com/office/drawing/2014/main" id="{9A3883C9-6EC1-694D-B4FD-39FD15E57E52}"/>
              </a:ext>
            </a:extLst>
          </p:cNvPr>
          <p:cNvGrpSpPr/>
          <p:nvPr/>
        </p:nvGrpSpPr>
        <p:grpSpPr>
          <a:xfrm>
            <a:off x="7511552" y="2367026"/>
            <a:ext cx="4339399" cy="3803843"/>
            <a:chOff x="7104350" y="4657625"/>
            <a:chExt cx="4251392" cy="1379611"/>
          </a:xfrm>
        </p:grpSpPr>
        <p:sp>
          <p:nvSpPr>
            <p:cNvPr id="155" name="Rectangle 154">
              <a:extLst>
                <a:ext uri="{FF2B5EF4-FFF2-40B4-BE49-F238E27FC236}">
                  <a16:creationId xmlns:a16="http://schemas.microsoft.com/office/drawing/2014/main" id="{6DAB3BC6-9C32-B847-9C7A-85589247FC06}"/>
                </a:ext>
              </a:extLst>
            </p:cNvPr>
            <p:cNvSpPr/>
            <p:nvPr userDrawn="1"/>
          </p:nvSpPr>
          <p:spPr bwMode="auto">
            <a:xfrm>
              <a:off x="7246516" y="4751408"/>
              <a:ext cx="3986714" cy="116510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pic>
          <p:nvPicPr>
            <p:cNvPr id="156" name="Graphic 155">
              <a:extLst>
                <a:ext uri="{FF2B5EF4-FFF2-40B4-BE49-F238E27FC236}">
                  <a16:creationId xmlns:a16="http://schemas.microsoft.com/office/drawing/2014/main" id="{33631170-6436-914A-8888-35890F7F70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04350" y="4657625"/>
              <a:ext cx="4251392" cy="1379611"/>
            </a:xfrm>
            <a:prstGeom prst="rect">
              <a:avLst/>
            </a:prstGeom>
          </p:spPr>
        </p:pic>
      </p:grpSp>
      <p:sp>
        <p:nvSpPr>
          <p:cNvPr id="157" name="TextBox 156">
            <a:extLst>
              <a:ext uri="{FF2B5EF4-FFF2-40B4-BE49-F238E27FC236}">
                <a16:creationId xmlns:a16="http://schemas.microsoft.com/office/drawing/2014/main" id="{D4B0F90E-4762-404B-90B1-7AA346DF5D1F}"/>
              </a:ext>
            </a:extLst>
          </p:cNvPr>
          <p:cNvSpPr txBox="1"/>
          <p:nvPr/>
        </p:nvSpPr>
        <p:spPr>
          <a:xfrm>
            <a:off x="7967382" y="2792087"/>
            <a:ext cx="3412037" cy="2816156"/>
          </a:xfrm>
          <a:prstGeom prst="rect">
            <a:avLst/>
          </a:prstGeom>
          <a:noFill/>
        </p:spPr>
        <p:txBody>
          <a:bodyPr wrap="square" lIns="0" tIns="0" rIns="0" bIns="0">
            <a:spAutoFit/>
          </a:bodyPr>
          <a:lstStyle/>
          <a:p>
            <a:pPr algn="ctr" fontAlgn="base">
              <a:spcBef>
                <a:spcPts val="600"/>
              </a:spcBef>
            </a:pPr>
            <a:r>
              <a:rPr lang="en-GB" sz="3600" b="1" dirty="0">
                <a:solidFill>
                  <a:schemeClr val="accent1"/>
                </a:solidFill>
                <a:latin typeface="Segoe UI Semibold" panose="020B0702040204020203" pitchFamily="34" charset="0"/>
                <a:cs typeface="Segoe UI Semibold" panose="020B0702040204020203" pitchFamily="34" charset="0"/>
              </a:rPr>
              <a:t>Social</a:t>
            </a:r>
          </a:p>
          <a:p>
            <a:pPr algn="ctr" fontAlgn="base">
              <a:spcBef>
                <a:spcPts val="600"/>
              </a:spcBef>
            </a:pPr>
            <a:r>
              <a:rPr lang="en-GB" sz="1400" b="1" dirty="0">
                <a:latin typeface="Segoe UI" panose="020B0502040204020203" pitchFamily="34" charset="0"/>
                <a:cs typeface="Segoe UI" panose="020B0502040204020203" pitchFamily="34" charset="0"/>
              </a:rPr>
              <a:t>Twitter</a:t>
            </a:r>
            <a:r>
              <a:rPr lang="en-GB" sz="1400" dirty="0">
                <a:latin typeface="Segoe UI" panose="020B0502040204020203" pitchFamily="34" charset="0"/>
                <a:cs typeface="Segoe UI" panose="020B0502040204020203" pitchFamily="34" charset="0"/>
              </a:rPr>
              <a:t> @rwraith7</a:t>
            </a:r>
            <a:br>
              <a:rPr lang="en-GB" sz="1400" dirty="0">
                <a:latin typeface="Segoe UI" panose="020B0502040204020203" pitchFamily="34" charset="0"/>
                <a:cs typeface="Segoe UI" panose="020B0502040204020203" pitchFamily="34" charset="0"/>
              </a:rPr>
            </a:br>
            <a:r>
              <a:rPr lang="en-GB" sz="1400" b="1" dirty="0">
                <a:cs typeface="Segoe UI" panose="020B0502040204020203" pitchFamily="34" charset="0"/>
              </a:rPr>
              <a:t>LinkedIn: </a:t>
            </a:r>
            <a:r>
              <a:rPr lang="en-GB" sz="1400" dirty="0">
                <a:hlinkClick r:id="rId8"/>
              </a:rPr>
              <a:t>www.linkedin.com/in/rob-wraith-edtech</a:t>
            </a:r>
            <a:endParaRPr lang="en-GB" sz="1400" dirty="0"/>
          </a:p>
          <a:p>
            <a:pPr algn="ctr" fontAlgn="base">
              <a:spcBef>
                <a:spcPts val="600"/>
              </a:spcBef>
            </a:pPr>
            <a:r>
              <a:rPr lang="en-GB" sz="3600" b="1" dirty="0">
                <a:solidFill>
                  <a:schemeClr val="accent1"/>
                </a:solidFill>
                <a:latin typeface="Segoe UI Semibold" panose="020B0702040204020203" pitchFamily="34" charset="0"/>
                <a:cs typeface="Segoe UI Semibold" panose="020B0702040204020203" pitchFamily="34" charset="0"/>
              </a:rPr>
              <a:t>Who ?</a:t>
            </a:r>
          </a:p>
          <a:p>
            <a:pPr algn="ctr" fontAlgn="base">
              <a:spcBef>
                <a:spcPts val="600"/>
              </a:spcBef>
            </a:pPr>
            <a:r>
              <a:rPr lang="en-GB" sz="1800" dirty="0"/>
              <a:t>Seek opportunities to leverage digital approaches throughout education.</a:t>
            </a:r>
            <a:endParaRPr lang="en-GB" sz="1800" b="1" dirty="0">
              <a:solidFill>
                <a:schemeClr val="accent1"/>
              </a:solidFill>
              <a:latin typeface="Segoe UI Semibold" panose="020B0702040204020203" pitchFamily="34" charset="0"/>
              <a:cs typeface="Segoe UI Semibold" panose="020B0702040204020203" pitchFamily="34" charset="0"/>
            </a:endParaRPr>
          </a:p>
        </p:txBody>
      </p:sp>
      <p:grpSp>
        <p:nvGrpSpPr>
          <p:cNvPr id="6" name="Group 5">
            <a:extLst>
              <a:ext uri="{FF2B5EF4-FFF2-40B4-BE49-F238E27FC236}">
                <a16:creationId xmlns:a16="http://schemas.microsoft.com/office/drawing/2014/main" id="{CB344413-8475-4D88-9FF9-8DF0431DCB1E}"/>
              </a:ext>
            </a:extLst>
          </p:cNvPr>
          <p:cNvGrpSpPr/>
          <p:nvPr/>
        </p:nvGrpSpPr>
        <p:grpSpPr>
          <a:xfrm flipH="1">
            <a:off x="10939557" y="1249916"/>
            <a:ext cx="1048268" cy="1495422"/>
            <a:chOff x="10603701" y="2875489"/>
            <a:chExt cx="1048268" cy="1495422"/>
          </a:xfrm>
        </p:grpSpPr>
        <p:grpSp>
          <p:nvGrpSpPr>
            <p:cNvPr id="45" name="Group 44">
              <a:extLst>
                <a:ext uri="{FF2B5EF4-FFF2-40B4-BE49-F238E27FC236}">
                  <a16:creationId xmlns:a16="http://schemas.microsoft.com/office/drawing/2014/main" id="{6505CCCD-A849-4EE2-89AE-C90F592BEF6B}"/>
                </a:ext>
              </a:extLst>
            </p:cNvPr>
            <p:cNvGrpSpPr/>
            <p:nvPr/>
          </p:nvGrpSpPr>
          <p:grpSpPr>
            <a:xfrm>
              <a:off x="10663238" y="3142344"/>
              <a:ext cx="734972" cy="1228567"/>
              <a:chOff x="732942" y="1627973"/>
              <a:chExt cx="734972" cy="1228567"/>
            </a:xfrm>
          </p:grpSpPr>
          <p:sp>
            <p:nvSpPr>
              <p:cNvPr id="46" name="Freeform: Shape 45">
                <a:extLst>
                  <a:ext uri="{FF2B5EF4-FFF2-40B4-BE49-F238E27FC236}">
                    <a16:creationId xmlns:a16="http://schemas.microsoft.com/office/drawing/2014/main" id="{D9404299-843F-4110-8716-601D39C0CE45}"/>
                  </a:ext>
                </a:extLst>
              </p:cNvPr>
              <p:cNvSpPr/>
              <p:nvPr/>
            </p:nvSpPr>
            <p:spPr>
              <a:xfrm>
                <a:off x="732942" y="1627973"/>
                <a:ext cx="734972" cy="1228567"/>
              </a:xfrm>
              <a:custGeom>
                <a:avLst/>
                <a:gdLst>
                  <a:gd name="connsiteX0" fmla="*/ 726510 w 734972"/>
                  <a:gd name="connsiteY0" fmla="*/ 145152 h 1228567"/>
                  <a:gd name="connsiteX1" fmla="*/ 622750 w 734972"/>
                  <a:gd name="connsiteY1" fmla="*/ 32948 h 1228567"/>
                  <a:gd name="connsiteX2" fmla="*/ 355151 w 734972"/>
                  <a:gd name="connsiteY2" fmla="*/ 44802 h 1228567"/>
                  <a:gd name="connsiteX3" fmla="*/ 279482 w 734972"/>
                  <a:gd name="connsiteY3" fmla="*/ 317110 h 1228567"/>
                  <a:gd name="connsiteX4" fmla="*/ 217616 w 734972"/>
                  <a:gd name="connsiteY4" fmla="*/ 408529 h 1228567"/>
                  <a:gd name="connsiteX5" fmla="*/ 263894 w 734972"/>
                  <a:gd name="connsiteY5" fmla="*/ 444090 h 1228567"/>
                  <a:gd name="connsiteX6" fmla="*/ 54263 w 734972"/>
                  <a:gd name="connsiteY6" fmla="*/ 988383 h 1228567"/>
                  <a:gd name="connsiteX7" fmla="*/ 679 w 734972"/>
                  <a:gd name="connsiteY7" fmla="*/ 1166350 h 1228567"/>
                  <a:gd name="connsiteX8" fmla="*/ 16429 w 734972"/>
                  <a:gd name="connsiteY8" fmla="*/ 1221396 h 1228567"/>
                  <a:gd name="connsiteX9" fmla="*/ 152015 w 734972"/>
                  <a:gd name="connsiteY9" fmla="*/ 1112115 h 1228567"/>
                  <a:gd name="connsiteX10" fmla="*/ 490412 w 734972"/>
                  <a:gd name="connsiteY10" fmla="*/ 557918 h 1228567"/>
                  <a:gd name="connsiteX11" fmla="*/ 579071 w 734972"/>
                  <a:gd name="connsiteY11" fmla="*/ 465524 h 1228567"/>
                  <a:gd name="connsiteX12" fmla="*/ 670977 w 734972"/>
                  <a:gd name="connsiteY12" fmla="*/ 401222 h 1228567"/>
                  <a:gd name="connsiteX13" fmla="*/ 726510 w 734972"/>
                  <a:gd name="connsiteY13" fmla="*/ 145152 h 122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4972" h="1228567">
                    <a:moveTo>
                      <a:pt x="726510" y="145152"/>
                    </a:moveTo>
                    <a:cubicBezTo>
                      <a:pt x="713033" y="100498"/>
                      <a:pt x="672601" y="57467"/>
                      <a:pt x="622750" y="32948"/>
                    </a:cubicBezTo>
                    <a:cubicBezTo>
                      <a:pt x="524511" y="-15278"/>
                      <a:pt x="428708" y="-9920"/>
                      <a:pt x="355151" y="44802"/>
                    </a:cubicBezTo>
                    <a:cubicBezTo>
                      <a:pt x="259672" y="115924"/>
                      <a:pt x="252852" y="241280"/>
                      <a:pt x="279482" y="317110"/>
                    </a:cubicBezTo>
                    <a:cubicBezTo>
                      <a:pt x="247494" y="317110"/>
                      <a:pt x="210147" y="373293"/>
                      <a:pt x="217616" y="408529"/>
                    </a:cubicBezTo>
                    <a:cubicBezTo>
                      <a:pt x="228820" y="421682"/>
                      <a:pt x="247981" y="432399"/>
                      <a:pt x="263894" y="444090"/>
                    </a:cubicBezTo>
                    <a:cubicBezTo>
                      <a:pt x="203327" y="617023"/>
                      <a:pt x="116617" y="812040"/>
                      <a:pt x="54263" y="988383"/>
                    </a:cubicBezTo>
                    <a:cubicBezTo>
                      <a:pt x="32667" y="1049275"/>
                      <a:pt x="6362" y="1110979"/>
                      <a:pt x="679" y="1166350"/>
                    </a:cubicBezTo>
                    <a:cubicBezTo>
                      <a:pt x="-1108" y="1184049"/>
                      <a:pt x="-458" y="1210029"/>
                      <a:pt x="16429" y="1221396"/>
                    </a:cubicBezTo>
                    <a:cubicBezTo>
                      <a:pt x="68228" y="1256470"/>
                      <a:pt x="127171" y="1153684"/>
                      <a:pt x="152015" y="1112115"/>
                    </a:cubicBezTo>
                    <a:cubicBezTo>
                      <a:pt x="263244" y="926354"/>
                      <a:pt x="378696" y="725654"/>
                      <a:pt x="490412" y="557918"/>
                    </a:cubicBezTo>
                    <a:cubicBezTo>
                      <a:pt x="542535" y="581950"/>
                      <a:pt x="594009" y="513751"/>
                      <a:pt x="579071" y="465524"/>
                    </a:cubicBezTo>
                    <a:cubicBezTo>
                      <a:pt x="613332" y="452372"/>
                      <a:pt x="647270" y="430613"/>
                      <a:pt x="670977" y="401222"/>
                    </a:cubicBezTo>
                    <a:cubicBezTo>
                      <a:pt x="733980" y="323118"/>
                      <a:pt x="745833" y="209129"/>
                      <a:pt x="726510" y="145152"/>
                    </a:cubicBezTo>
                    <a:close/>
                  </a:path>
                </a:pathLst>
              </a:custGeom>
              <a:solidFill>
                <a:schemeClr val="tx1"/>
              </a:solidFill>
              <a:ln w="16087"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564DAF56-F0FE-46D1-B9B1-B8DFDC701C03}"/>
                  </a:ext>
                </a:extLst>
              </p:cNvPr>
              <p:cNvSpPr/>
              <p:nvPr/>
            </p:nvSpPr>
            <p:spPr>
              <a:xfrm>
                <a:off x="1304219" y="1668193"/>
                <a:ext cx="32638" cy="20332"/>
              </a:xfrm>
              <a:custGeom>
                <a:avLst/>
                <a:gdLst>
                  <a:gd name="connsiteX0" fmla="*/ 32638 w 32638"/>
                  <a:gd name="connsiteY0" fmla="*/ 12376 h 20332"/>
                  <a:gd name="connsiteX1" fmla="*/ 13802 w 32638"/>
                  <a:gd name="connsiteY1" fmla="*/ 20332 h 20332"/>
                  <a:gd name="connsiteX2" fmla="*/ 0 w 32638"/>
                  <a:gd name="connsiteY2" fmla="*/ 1496 h 20332"/>
                  <a:gd name="connsiteX3" fmla="*/ 32638 w 32638"/>
                  <a:gd name="connsiteY3" fmla="*/ 12376 h 20332"/>
                </a:gdLst>
                <a:ahLst/>
                <a:cxnLst>
                  <a:cxn ang="0">
                    <a:pos x="connsiteX0" y="connsiteY0"/>
                  </a:cxn>
                  <a:cxn ang="0">
                    <a:pos x="connsiteX1" y="connsiteY1"/>
                  </a:cxn>
                  <a:cxn ang="0">
                    <a:pos x="connsiteX2" y="connsiteY2"/>
                  </a:cxn>
                  <a:cxn ang="0">
                    <a:pos x="connsiteX3" y="connsiteY3"/>
                  </a:cxn>
                </a:cxnLst>
                <a:rect l="l" t="t" r="r" b="b"/>
                <a:pathLst>
                  <a:path w="32638" h="20332">
                    <a:moveTo>
                      <a:pt x="32638" y="12376"/>
                    </a:moveTo>
                    <a:cubicBezTo>
                      <a:pt x="27117" y="17247"/>
                      <a:pt x="19485" y="15461"/>
                      <a:pt x="13802" y="20332"/>
                    </a:cubicBezTo>
                    <a:cubicBezTo>
                      <a:pt x="7632" y="14649"/>
                      <a:pt x="8606" y="6530"/>
                      <a:pt x="0" y="1496"/>
                    </a:cubicBezTo>
                    <a:cubicBezTo>
                      <a:pt x="7957" y="-4187"/>
                      <a:pt x="21434" y="7829"/>
                      <a:pt x="32638" y="12376"/>
                    </a:cubicBezTo>
                    <a:close/>
                  </a:path>
                </a:pathLst>
              </a:custGeom>
              <a:solidFill>
                <a:schemeClr val="accent3"/>
              </a:solidFill>
              <a:ln w="16087"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5FB307E-A923-461F-8C18-E96576B932A7}"/>
                  </a:ext>
                </a:extLst>
              </p:cNvPr>
              <p:cNvSpPr/>
              <p:nvPr/>
            </p:nvSpPr>
            <p:spPr>
              <a:xfrm>
                <a:off x="1320294" y="1686974"/>
                <a:ext cx="54390" cy="39060"/>
              </a:xfrm>
              <a:custGeom>
                <a:avLst/>
                <a:gdLst>
                  <a:gd name="connsiteX0" fmla="*/ 13640 w 54390"/>
                  <a:gd name="connsiteY0" fmla="*/ 39061 h 39060"/>
                  <a:gd name="connsiteX1" fmla="*/ 0 w 54390"/>
                  <a:gd name="connsiteY1" fmla="*/ 8534 h 39060"/>
                  <a:gd name="connsiteX2" fmla="*/ 53423 w 54390"/>
                  <a:gd name="connsiteY2" fmla="*/ 30130 h 39060"/>
                  <a:gd name="connsiteX3" fmla="*/ 13640 w 54390"/>
                  <a:gd name="connsiteY3" fmla="*/ 39061 h 39060"/>
                </a:gdLst>
                <a:ahLst/>
                <a:cxnLst>
                  <a:cxn ang="0">
                    <a:pos x="connsiteX0" y="connsiteY0"/>
                  </a:cxn>
                  <a:cxn ang="0">
                    <a:pos x="connsiteX1" y="connsiteY1"/>
                  </a:cxn>
                  <a:cxn ang="0">
                    <a:pos x="connsiteX2" y="connsiteY2"/>
                  </a:cxn>
                  <a:cxn ang="0">
                    <a:pos x="connsiteX3" y="connsiteY3"/>
                  </a:cxn>
                </a:cxnLst>
                <a:rect l="l" t="t" r="r" b="b"/>
                <a:pathLst>
                  <a:path w="54390" h="39060">
                    <a:moveTo>
                      <a:pt x="13640" y="39061"/>
                    </a:moveTo>
                    <a:cubicBezTo>
                      <a:pt x="10555" y="28344"/>
                      <a:pt x="5521" y="18276"/>
                      <a:pt x="0" y="8534"/>
                    </a:cubicBezTo>
                    <a:cubicBezTo>
                      <a:pt x="16400" y="-13225"/>
                      <a:pt x="61541" y="11294"/>
                      <a:pt x="53423" y="30130"/>
                    </a:cubicBezTo>
                    <a:cubicBezTo>
                      <a:pt x="49525" y="39548"/>
                      <a:pt x="24519" y="35001"/>
                      <a:pt x="13640" y="39061"/>
                    </a:cubicBezTo>
                    <a:close/>
                  </a:path>
                </a:pathLst>
              </a:custGeom>
              <a:solidFill>
                <a:schemeClr val="accent3"/>
              </a:solidFill>
              <a:ln w="16087"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B600B48F-9505-4562-BE3F-52F0670ABD19}"/>
                  </a:ext>
                </a:extLst>
              </p:cNvPr>
              <p:cNvSpPr/>
              <p:nvPr/>
            </p:nvSpPr>
            <p:spPr>
              <a:xfrm>
                <a:off x="1244626" y="1658240"/>
                <a:ext cx="61703" cy="47172"/>
              </a:xfrm>
              <a:custGeom>
                <a:avLst/>
                <a:gdLst>
                  <a:gd name="connsiteX0" fmla="*/ 61704 w 61703"/>
                  <a:gd name="connsiteY0" fmla="*/ 30123 h 47172"/>
                  <a:gd name="connsiteX1" fmla="*/ 20622 w 61703"/>
                  <a:gd name="connsiteY1" fmla="*/ 47173 h 47172"/>
                  <a:gd name="connsiteX2" fmla="*/ 0 w 61703"/>
                  <a:gd name="connsiteY2" fmla="*/ 13074 h 47172"/>
                  <a:gd name="connsiteX3" fmla="*/ 61704 w 61703"/>
                  <a:gd name="connsiteY3" fmla="*/ 30123 h 47172"/>
                </a:gdLst>
                <a:ahLst/>
                <a:cxnLst>
                  <a:cxn ang="0">
                    <a:pos x="connsiteX0" y="connsiteY0"/>
                  </a:cxn>
                  <a:cxn ang="0">
                    <a:pos x="connsiteX1" y="connsiteY1"/>
                  </a:cxn>
                  <a:cxn ang="0">
                    <a:pos x="connsiteX2" y="connsiteY2"/>
                  </a:cxn>
                  <a:cxn ang="0">
                    <a:pos x="connsiteX3" y="connsiteY3"/>
                  </a:cxn>
                </a:cxnLst>
                <a:rect l="l" t="t" r="r" b="b"/>
                <a:pathLst>
                  <a:path w="61703" h="47172">
                    <a:moveTo>
                      <a:pt x="61704" y="30123"/>
                    </a:moveTo>
                    <a:cubicBezTo>
                      <a:pt x="49850" y="41327"/>
                      <a:pt x="33450" y="38892"/>
                      <a:pt x="20622" y="47173"/>
                    </a:cubicBezTo>
                    <a:cubicBezTo>
                      <a:pt x="11854" y="36456"/>
                      <a:pt x="10717" y="23303"/>
                      <a:pt x="0" y="13074"/>
                    </a:cubicBezTo>
                    <a:cubicBezTo>
                      <a:pt x="21109" y="-10634"/>
                      <a:pt x="57320" y="-404"/>
                      <a:pt x="61704" y="30123"/>
                    </a:cubicBezTo>
                    <a:close/>
                  </a:path>
                </a:pathLst>
              </a:custGeom>
              <a:solidFill>
                <a:schemeClr val="accent3"/>
              </a:solidFill>
              <a:ln w="16087"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4C35081E-189A-44A4-80E3-9DBF5C72C277}"/>
                  </a:ext>
                </a:extLst>
              </p:cNvPr>
              <p:cNvSpPr/>
              <p:nvPr/>
            </p:nvSpPr>
            <p:spPr>
              <a:xfrm>
                <a:off x="1234947" y="1649068"/>
                <a:ext cx="25350" cy="12468"/>
              </a:xfrm>
              <a:custGeom>
                <a:avLst/>
                <a:gdLst>
                  <a:gd name="connsiteX0" fmla="*/ 25104 w 25350"/>
                  <a:gd name="connsiteY0" fmla="*/ 3735 h 12468"/>
                  <a:gd name="connsiteX1" fmla="*/ 585 w 25350"/>
                  <a:gd name="connsiteY1" fmla="*/ 0 h 12468"/>
                  <a:gd name="connsiteX2" fmla="*/ 25104 w 25350"/>
                  <a:gd name="connsiteY2" fmla="*/ 3735 h 12468"/>
                </a:gdLst>
                <a:ahLst/>
                <a:cxnLst>
                  <a:cxn ang="0">
                    <a:pos x="connsiteX0" y="connsiteY0"/>
                  </a:cxn>
                  <a:cxn ang="0">
                    <a:pos x="connsiteX1" y="connsiteY1"/>
                  </a:cxn>
                  <a:cxn ang="0">
                    <a:pos x="connsiteX2" y="connsiteY2"/>
                  </a:cxn>
                </a:cxnLst>
                <a:rect l="l" t="t" r="r" b="b"/>
                <a:pathLst>
                  <a:path w="25350" h="12468">
                    <a:moveTo>
                      <a:pt x="25104" y="3735"/>
                    </a:moveTo>
                    <a:cubicBezTo>
                      <a:pt x="28514" y="14776"/>
                      <a:pt x="-4773" y="17212"/>
                      <a:pt x="585" y="0"/>
                    </a:cubicBezTo>
                    <a:cubicBezTo>
                      <a:pt x="9516" y="3248"/>
                      <a:pt x="17797" y="4709"/>
                      <a:pt x="25104" y="3735"/>
                    </a:cubicBezTo>
                    <a:close/>
                  </a:path>
                </a:pathLst>
              </a:custGeom>
              <a:solidFill>
                <a:schemeClr val="accent3"/>
              </a:solidFill>
              <a:ln w="16087"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F5ED7A45-60A2-44C5-BF63-DB2181FD130A}"/>
                  </a:ext>
                </a:extLst>
              </p:cNvPr>
              <p:cNvSpPr/>
              <p:nvPr/>
            </p:nvSpPr>
            <p:spPr>
              <a:xfrm>
                <a:off x="1385408" y="1728561"/>
                <a:ext cx="34586" cy="43913"/>
              </a:xfrm>
              <a:custGeom>
                <a:avLst/>
                <a:gdLst>
                  <a:gd name="connsiteX0" fmla="*/ 34587 w 34586"/>
                  <a:gd name="connsiteY0" fmla="*/ 35957 h 43913"/>
                  <a:gd name="connsiteX1" fmla="*/ 21596 w 34586"/>
                  <a:gd name="connsiteY1" fmla="*/ 43914 h 43913"/>
                  <a:gd name="connsiteX2" fmla="*/ 0 w 34586"/>
                  <a:gd name="connsiteY2" fmla="*/ 396 h 43913"/>
                  <a:gd name="connsiteX3" fmla="*/ 34587 w 34586"/>
                  <a:gd name="connsiteY3" fmla="*/ 35957 h 43913"/>
                </a:gdLst>
                <a:ahLst/>
                <a:cxnLst>
                  <a:cxn ang="0">
                    <a:pos x="connsiteX0" y="connsiteY0"/>
                  </a:cxn>
                  <a:cxn ang="0">
                    <a:pos x="connsiteX1" y="connsiteY1"/>
                  </a:cxn>
                  <a:cxn ang="0">
                    <a:pos x="connsiteX2" y="connsiteY2"/>
                  </a:cxn>
                  <a:cxn ang="0">
                    <a:pos x="connsiteX3" y="connsiteY3"/>
                  </a:cxn>
                </a:cxnLst>
                <a:rect l="l" t="t" r="r" b="b"/>
                <a:pathLst>
                  <a:path w="34586" h="43913">
                    <a:moveTo>
                      <a:pt x="34587" y="35957"/>
                    </a:moveTo>
                    <a:cubicBezTo>
                      <a:pt x="31989" y="43751"/>
                      <a:pt x="25169" y="38880"/>
                      <a:pt x="21596" y="43914"/>
                    </a:cubicBezTo>
                    <a:cubicBezTo>
                      <a:pt x="11529" y="30274"/>
                      <a:pt x="7307" y="14848"/>
                      <a:pt x="0" y="396"/>
                    </a:cubicBezTo>
                    <a:cubicBezTo>
                      <a:pt x="16400" y="-3825"/>
                      <a:pt x="19810" y="26864"/>
                      <a:pt x="34587" y="35957"/>
                    </a:cubicBezTo>
                    <a:close/>
                  </a:path>
                </a:pathLst>
              </a:custGeom>
              <a:solidFill>
                <a:schemeClr val="accent3"/>
              </a:solidFill>
              <a:ln w="16087"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2E0EED91-2C11-415A-8644-99CFEA88CDAD}"/>
                  </a:ext>
                </a:extLst>
              </p:cNvPr>
              <p:cNvSpPr/>
              <p:nvPr/>
            </p:nvSpPr>
            <p:spPr>
              <a:xfrm>
                <a:off x="1339617" y="1726522"/>
                <a:ext cx="55695" cy="62840"/>
              </a:xfrm>
              <a:custGeom>
                <a:avLst/>
                <a:gdLst>
                  <a:gd name="connsiteX0" fmla="*/ 55696 w 55695"/>
                  <a:gd name="connsiteY0" fmla="*/ 45791 h 62840"/>
                  <a:gd name="connsiteX1" fmla="*/ 20460 w 55695"/>
                  <a:gd name="connsiteY1" fmla="*/ 62840 h 62840"/>
                  <a:gd name="connsiteX2" fmla="*/ 0 w 55695"/>
                  <a:gd name="connsiteY2" fmla="*/ 11204 h 62840"/>
                  <a:gd name="connsiteX3" fmla="*/ 35236 w 55695"/>
                  <a:gd name="connsiteY3" fmla="*/ 0 h 62840"/>
                  <a:gd name="connsiteX4" fmla="*/ 55696 w 55695"/>
                  <a:gd name="connsiteY4" fmla="*/ 45791 h 6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95" h="62840">
                    <a:moveTo>
                      <a:pt x="55696" y="45791"/>
                    </a:moveTo>
                    <a:cubicBezTo>
                      <a:pt x="45141" y="55046"/>
                      <a:pt x="31826" y="55858"/>
                      <a:pt x="20460" y="62840"/>
                    </a:cubicBezTo>
                    <a:cubicBezTo>
                      <a:pt x="8281" y="47252"/>
                      <a:pt x="9256" y="27604"/>
                      <a:pt x="0" y="11204"/>
                    </a:cubicBezTo>
                    <a:cubicBezTo>
                      <a:pt x="9743" y="1299"/>
                      <a:pt x="24519" y="7307"/>
                      <a:pt x="35236" y="0"/>
                    </a:cubicBezTo>
                    <a:cubicBezTo>
                      <a:pt x="47414" y="13477"/>
                      <a:pt x="49363" y="30365"/>
                      <a:pt x="55696" y="45791"/>
                    </a:cubicBezTo>
                    <a:close/>
                  </a:path>
                </a:pathLst>
              </a:custGeom>
              <a:solidFill>
                <a:schemeClr val="accent3"/>
              </a:solidFill>
              <a:ln w="16087"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69461C42-5C33-44DE-AF2F-B9A42BDB26A5}"/>
                  </a:ext>
                </a:extLst>
              </p:cNvPr>
              <p:cNvSpPr/>
              <p:nvPr/>
            </p:nvSpPr>
            <p:spPr>
              <a:xfrm>
                <a:off x="1181786" y="1650298"/>
                <a:ext cx="51311" cy="27733"/>
              </a:xfrm>
              <a:custGeom>
                <a:avLst/>
                <a:gdLst>
                  <a:gd name="connsiteX0" fmla="*/ 51312 w 51311"/>
                  <a:gd name="connsiteY0" fmla="*/ 15007 h 27733"/>
                  <a:gd name="connsiteX1" fmla="*/ 0 w 51311"/>
                  <a:gd name="connsiteY1" fmla="*/ 6239 h 27733"/>
                  <a:gd name="connsiteX2" fmla="*/ 51312 w 51311"/>
                  <a:gd name="connsiteY2" fmla="*/ 15007 h 27733"/>
                </a:gdLst>
                <a:ahLst/>
                <a:cxnLst>
                  <a:cxn ang="0">
                    <a:pos x="connsiteX0" y="connsiteY0"/>
                  </a:cxn>
                  <a:cxn ang="0">
                    <a:pos x="connsiteX1" y="connsiteY1"/>
                  </a:cxn>
                  <a:cxn ang="0">
                    <a:pos x="connsiteX2" y="connsiteY2"/>
                  </a:cxn>
                </a:cxnLst>
                <a:rect l="l" t="t" r="r" b="b"/>
                <a:pathLst>
                  <a:path w="51311" h="27733">
                    <a:moveTo>
                      <a:pt x="51312" y="15007"/>
                    </a:moveTo>
                    <a:cubicBezTo>
                      <a:pt x="29228" y="29134"/>
                      <a:pt x="9580" y="37740"/>
                      <a:pt x="0" y="6239"/>
                    </a:cubicBezTo>
                    <a:cubicBezTo>
                      <a:pt x="16075" y="2342"/>
                      <a:pt x="43355" y="-9350"/>
                      <a:pt x="51312" y="15007"/>
                    </a:cubicBezTo>
                    <a:close/>
                  </a:path>
                </a:pathLst>
              </a:custGeom>
              <a:solidFill>
                <a:schemeClr val="accent3"/>
              </a:solidFill>
              <a:ln w="16087"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14DDC261-8F82-49AA-BE86-64D76AA28248}"/>
                  </a:ext>
                </a:extLst>
              </p:cNvPr>
              <p:cNvSpPr/>
              <p:nvPr/>
            </p:nvSpPr>
            <p:spPr>
              <a:xfrm>
                <a:off x="1268820" y="1701372"/>
                <a:ext cx="58131" cy="42687"/>
              </a:xfrm>
              <a:custGeom>
                <a:avLst/>
                <a:gdLst>
                  <a:gd name="connsiteX0" fmla="*/ 58132 w 58131"/>
                  <a:gd name="connsiteY0" fmla="*/ 26936 h 42687"/>
                  <a:gd name="connsiteX1" fmla="*/ 14776 w 58131"/>
                  <a:gd name="connsiteY1" fmla="*/ 42687 h 42687"/>
                  <a:gd name="connsiteX2" fmla="*/ 0 w 58131"/>
                  <a:gd name="connsiteY2" fmla="*/ 14433 h 42687"/>
                  <a:gd name="connsiteX3" fmla="*/ 58132 w 58131"/>
                  <a:gd name="connsiteY3" fmla="*/ 26936 h 42687"/>
                </a:gdLst>
                <a:ahLst/>
                <a:cxnLst>
                  <a:cxn ang="0">
                    <a:pos x="connsiteX0" y="connsiteY0"/>
                  </a:cxn>
                  <a:cxn ang="0">
                    <a:pos x="connsiteX1" y="connsiteY1"/>
                  </a:cxn>
                  <a:cxn ang="0">
                    <a:pos x="connsiteX2" y="connsiteY2"/>
                  </a:cxn>
                  <a:cxn ang="0">
                    <a:pos x="connsiteX3" y="connsiteY3"/>
                  </a:cxn>
                </a:cxnLst>
                <a:rect l="l" t="t" r="r" b="b"/>
                <a:pathLst>
                  <a:path w="58131" h="42687">
                    <a:moveTo>
                      <a:pt x="58132" y="26936"/>
                    </a:moveTo>
                    <a:cubicBezTo>
                      <a:pt x="44329" y="34406"/>
                      <a:pt x="28579" y="35380"/>
                      <a:pt x="14776" y="42687"/>
                    </a:cubicBezTo>
                    <a:cubicBezTo>
                      <a:pt x="6333" y="34406"/>
                      <a:pt x="6333" y="23526"/>
                      <a:pt x="0" y="14433"/>
                    </a:cubicBezTo>
                    <a:cubicBezTo>
                      <a:pt x="22083" y="-6676"/>
                      <a:pt x="51961" y="-6351"/>
                      <a:pt x="58132" y="26936"/>
                    </a:cubicBezTo>
                    <a:close/>
                  </a:path>
                </a:pathLst>
              </a:custGeom>
              <a:solidFill>
                <a:schemeClr val="accent3"/>
              </a:solidFill>
              <a:ln w="16087"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1F5C2D65-B063-49A7-BFB2-AA0CE66CBA95}"/>
                  </a:ext>
                </a:extLst>
              </p:cNvPr>
              <p:cNvSpPr/>
              <p:nvPr/>
            </p:nvSpPr>
            <p:spPr>
              <a:xfrm>
                <a:off x="1202408" y="1676322"/>
                <a:ext cx="50012" cy="47114"/>
              </a:xfrm>
              <a:custGeom>
                <a:avLst/>
                <a:gdLst>
                  <a:gd name="connsiteX0" fmla="*/ 50013 w 50012"/>
                  <a:gd name="connsiteY0" fmla="*/ 31201 h 47114"/>
                  <a:gd name="connsiteX1" fmla="*/ 18349 w 50012"/>
                  <a:gd name="connsiteY1" fmla="*/ 47115 h 47114"/>
                  <a:gd name="connsiteX2" fmla="*/ 0 w 50012"/>
                  <a:gd name="connsiteY2" fmla="*/ 14152 h 47114"/>
                  <a:gd name="connsiteX3" fmla="*/ 50013 w 50012"/>
                  <a:gd name="connsiteY3" fmla="*/ 31201 h 47114"/>
                </a:gdLst>
                <a:ahLst/>
                <a:cxnLst>
                  <a:cxn ang="0">
                    <a:pos x="connsiteX0" y="connsiteY0"/>
                  </a:cxn>
                  <a:cxn ang="0">
                    <a:pos x="connsiteX1" y="connsiteY1"/>
                  </a:cxn>
                  <a:cxn ang="0">
                    <a:pos x="connsiteX2" y="connsiteY2"/>
                  </a:cxn>
                  <a:cxn ang="0">
                    <a:pos x="connsiteX3" y="connsiteY3"/>
                  </a:cxn>
                </a:cxnLst>
                <a:rect l="l" t="t" r="r" b="b"/>
                <a:pathLst>
                  <a:path w="50012" h="47114">
                    <a:moveTo>
                      <a:pt x="50013" y="31201"/>
                    </a:moveTo>
                    <a:cubicBezTo>
                      <a:pt x="40595" y="40132"/>
                      <a:pt x="28254" y="39970"/>
                      <a:pt x="18349" y="47115"/>
                    </a:cubicBezTo>
                    <a:cubicBezTo>
                      <a:pt x="9580" y="37047"/>
                      <a:pt x="6333" y="25031"/>
                      <a:pt x="0" y="14152"/>
                    </a:cubicBezTo>
                    <a:cubicBezTo>
                      <a:pt x="22408" y="-11017"/>
                      <a:pt x="48389" y="-949"/>
                      <a:pt x="50013" y="31201"/>
                    </a:cubicBezTo>
                    <a:close/>
                  </a:path>
                </a:pathLst>
              </a:custGeom>
              <a:solidFill>
                <a:schemeClr val="accent3"/>
              </a:solidFill>
              <a:ln w="16087"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5A87A5B5-51C2-454A-884B-CCFF390A1DCA}"/>
                  </a:ext>
                </a:extLst>
              </p:cNvPr>
              <p:cNvSpPr/>
              <p:nvPr/>
            </p:nvSpPr>
            <p:spPr>
              <a:xfrm>
                <a:off x="1406842" y="1777104"/>
                <a:ext cx="28740" cy="52853"/>
              </a:xfrm>
              <a:custGeom>
                <a:avLst/>
                <a:gdLst>
                  <a:gd name="connsiteX0" fmla="*/ 28741 w 28740"/>
                  <a:gd name="connsiteY0" fmla="*/ 48306 h 52853"/>
                  <a:gd name="connsiteX1" fmla="*/ 14614 w 28740"/>
                  <a:gd name="connsiteY1" fmla="*/ 52853 h 52853"/>
                  <a:gd name="connsiteX2" fmla="*/ 0 w 28740"/>
                  <a:gd name="connsiteY2" fmla="*/ 7062 h 52853"/>
                  <a:gd name="connsiteX3" fmla="*/ 28741 w 28740"/>
                  <a:gd name="connsiteY3" fmla="*/ 48306 h 52853"/>
                </a:gdLst>
                <a:ahLst/>
                <a:cxnLst>
                  <a:cxn ang="0">
                    <a:pos x="connsiteX0" y="connsiteY0"/>
                  </a:cxn>
                  <a:cxn ang="0">
                    <a:pos x="connsiteX1" y="connsiteY1"/>
                  </a:cxn>
                  <a:cxn ang="0">
                    <a:pos x="connsiteX2" y="connsiteY2"/>
                  </a:cxn>
                  <a:cxn ang="0">
                    <a:pos x="connsiteX3" y="connsiteY3"/>
                  </a:cxn>
                </a:cxnLst>
                <a:rect l="l" t="t" r="r" b="b"/>
                <a:pathLst>
                  <a:path w="28740" h="52853">
                    <a:moveTo>
                      <a:pt x="28741" y="48306"/>
                    </a:moveTo>
                    <a:cubicBezTo>
                      <a:pt x="25169" y="53340"/>
                      <a:pt x="18836" y="49768"/>
                      <a:pt x="14614" y="52853"/>
                    </a:cubicBezTo>
                    <a:cubicBezTo>
                      <a:pt x="8768" y="37914"/>
                      <a:pt x="7957" y="21352"/>
                      <a:pt x="0" y="7062"/>
                    </a:cubicBezTo>
                    <a:cubicBezTo>
                      <a:pt x="29066" y="-18431"/>
                      <a:pt x="22246" y="32069"/>
                      <a:pt x="28741" y="48306"/>
                    </a:cubicBezTo>
                    <a:close/>
                  </a:path>
                </a:pathLst>
              </a:custGeom>
              <a:solidFill>
                <a:schemeClr val="accent3"/>
              </a:solidFill>
              <a:ln w="16087"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E560B9DE-1FD3-4E6D-BC32-A8EC860F33BA}"/>
                  </a:ext>
                </a:extLst>
              </p:cNvPr>
              <p:cNvSpPr/>
              <p:nvPr/>
            </p:nvSpPr>
            <p:spPr>
              <a:xfrm>
                <a:off x="1133722" y="1657511"/>
                <a:ext cx="53584" cy="47739"/>
              </a:xfrm>
              <a:custGeom>
                <a:avLst/>
                <a:gdLst>
                  <a:gd name="connsiteX0" fmla="*/ 38808 w 53584"/>
                  <a:gd name="connsiteY0" fmla="*/ 0 h 47739"/>
                  <a:gd name="connsiteX1" fmla="*/ 53585 w 53584"/>
                  <a:gd name="connsiteY1" fmla="*/ 28254 h 47739"/>
                  <a:gd name="connsiteX2" fmla="*/ 17212 w 53584"/>
                  <a:gd name="connsiteY2" fmla="*/ 47739 h 47739"/>
                  <a:gd name="connsiteX3" fmla="*/ 0 w 53584"/>
                  <a:gd name="connsiteY3" fmla="*/ 24194 h 47739"/>
                  <a:gd name="connsiteX4" fmla="*/ 38808 w 53584"/>
                  <a:gd name="connsiteY4" fmla="*/ 0 h 47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84" h="47739">
                    <a:moveTo>
                      <a:pt x="38808" y="0"/>
                    </a:moveTo>
                    <a:cubicBezTo>
                      <a:pt x="46927" y="8444"/>
                      <a:pt x="48876" y="18674"/>
                      <a:pt x="53585" y="28254"/>
                    </a:cubicBezTo>
                    <a:cubicBezTo>
                      <a:pt x="42218" y="37022"/>
                      <a:pt x="30365" y="44816"/>
                      <a:pt x="17212" y="47739"/>
                    </a:cubicBezTo>
                    <a:cubicBezTo>
                      <a:pt x="6982" y="41406"/>
                      <a:pt x="9256" y="30852"/>
                      <a:pt x="0" y="24194"/>
                    </a:cubicBezTo>
                    <a:cubicBezTo>
                      <a:pt x="11204" y="10555"/>
                      <a:pt x="26630" y="10555"/>
                      <a:pt x="38808" y="0"/>
                    </a:cubicBezTo>
                    <a:close/>
                  </a:path>
                </a:pathLst>
              </a:custGeom>
              <a:solidFill>
                <a:schemeClr val="accent3"/>
              </a:solidFill>
              <a:ln w="16087"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FA41AF6E-3C17-4DFC-A381-BB8A10824D22}"/>
                  </a:ext>
                </a:extLst>
              </p:cNvPr>
              <p:cNvSpPr/>
              <p:nvPr/>
            </p:nvSpPr>
            <p:spPr>
              <a:xfrm>
                <a:off x="1283622" y="1737564"/>
                <a:ext cx="62328" cy="70959"/>
              </a:xfrm>
              <a:custGeom>
                <a:avLst/>
                <a:gdLst>
                  <a:gd name="connsiteX0" fmla="*/ 44304 w 62328"/>
                  <a:gd name="connsiteY0" fmla="*/ 0 h 70959"/>
                  <a:gd name="connsiteX1" fmla="*/ 62328 w 62328"/>
                  <a:gd name="connsiteY1" fmla="*/ 56183 h 70959"/>
                  <a:gd name="connsiteX2" fmla="*/ 22383 w 62328"/>
                  <a:gd name="connsiteY2" fmla="*/ 70959 h 70959"/>
                  <a:gd name="connsiteX3" fmla="*/ 787 w 62328"/>
                  <a:gd name="connsiteY3" fmla="*/ 15751 h 70959"/>
                  <a:gd name="connsiteX4" fmla="*/ 44304 w 62328"/>
                  <a:gd name="connsiteY4" fmla="*/ 0 h 7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8" h="70959">
                    <a:moveTo>
                      <a:pt x="44304" y="0"/>
                    </a:moveTo>
                    <a:cubicBezTo>
                      <a:pt x="52910" y="17862"/>
                      <a:pt x="61516" y="35886"/>
                      <a:pt x="62328" y="56183"/>
                    </a:cubicBezTo>
                    <a:cubicBezTo>
                      <a:pt x="48689" y="59755"/>
                      <a:pt x="36348" y="67874"/>
                      <a:pt x="22383" y="70959"/>
                    </a:cubicBezTo>
                    <a:cubicBezTo>
                      <a:pt x="22058" y="52448"/>
                      <a:pt x="-4896" y="28254"/>
                      <a:pt x="787" y="15751"/>
                    </a:cubicBezTo>
                    <a:cubicBezTo>
                      <a:pt x="7120" y="2760"/>
                      <a:pt x="32613" y="12666"/>
                      <a:pt x="44304" y="0"/>
                    </a:cubicBezTo>
                    <a:close/>
                  </a:path>
                </a:pathLst>
              </a:custGeom>
              <a:solidFill>
                <a:schemeClr val="accent3"/>
              </a:solidFill>
              <a:ln w="16087"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297C7928-8622-4114-9455-26FC3ECC8CE6}"/>
                  </a:ext>
                </a:extLst>
              </p:cNvPr>
              <p:cNvSpPr/>
              <p:nvPr/>
            </p:nvSpPr>
            <p:spPr>
              <a:xfrm>
                <a:off x="1359915" y="1785303"/>
                <a:ext cx="53422" cy="59268"/>
              </a:xfrm>
              <a:custGeom>
                <a:avLst/>
                <a:gdLst>
                  <a:gd name="connsiteX0" fmla="*/ 53423 w 53422"/>
                  <a:gd name="connsiteY0" fmla="*/ 43355 h 59268"/>
                  <a:gd name="connsiteX1" fmla="*/ 15913 w 53422"/>
                  <a:gd name="connsiteY1" fmla="*/ 59268 h 59268"/>
                  <a:gd name="connsiteX2" fmla="*/ 0 w 53422"/>
                  <a:gd name="connsiteY2" fmla="*/ 15913 h 59268"/>
                  <a:gd name="connsiteX3" fmla="*/ 37509 w 53422"/>
                  <a:gd name="connsiteY3" fmla="*/ 0 h 59268"/>
                  <a:gd name="connsiteX4" fmla="*/ 53423 w 53422"/>
                  <a:gd name="connsiteY4" fmla="*/ 43355 h 59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22" h="59268">
                    <a:moveTo>
                      <a:pt x="53423" y="43355"/>
                    </a:moveTo>
                    <a:cubicBezTo>
                      <a:pt x="42218" y="52773"/>
                      <a:pt x="27280" y="50500"/>
                      <a:pt x="15913" y="59268"/>
                    </a:cubicBezTo>
                    <a:cubicBezTo>
                      <a:pt x="5683" y="46440"/>
                      <a:pt x="4384" y="30690"/>
                      <a:pt x="0" y="15913"/>
                    </a:cubicBezTo>
                    <a:cubicBezTo>
                      <a:pt x="10717" y="5034"/>
                      <a:pt x="25818" y="7957"/>
                      <a:pt x="37509" y="0"/>
                    </a:cubicBezTo>
                    <a:cubicBezTo>
                      <a:pt x="48064" y="12666"/>
                      <a:pt x="48714" y="28741"/>
                      <a:pt x="53423" y="43355"/>
                    </a:cubicBezTo>
                    <a:close/>
                  </a:path>
                </a:pathLst>
              </a:custGeom>
              <a:solidFill>
                <a:schemeClr val="accent3"/>
              </a:solidFill>
              <a:ln w="16087"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7C117F50-1558-499A-8ED5-7CA615133585}"/>
                  </a:ext>
                </a:extLst>
              </p:cNvPr>
              <p:cNvSpPr/>
              <p:nvPr/>
            </p:nvSpPr>
            <p:spPr>
              <a:xfrm>
                <a:off x="1221731" y="1715805"/>
                <a:ext cx="48875" cy="46440"/>
              </a:xfrm>
              <a:custGeom>
                <a:avLst/>
                <a:gdLst>
                  <a:gd name="connsiteX0" fmla="*/ 35236 w 48875"/>
                  <a:gd name="connsiteY0" fmla="*/ 0 h 46440"/>
                  <a:gd name="connsiteX1" fmla="*/ 48876 w 48875"/>
                  <a:gd name="connsiteY1" fmla="*/ 30527 h 46440"/>
                  <a:gd name="connsiteX2" fmla="*/ 17212 w 48875"/>
                  <a:gd name="connsiteY2" fmla="*/ 46440 h 46440"/>
                  <a:gd name="connsiteX3" fmla="*/ 0 w 48875"/>
                  <a:gd name="connsiteY3" fmla="*/ 17050 h 46440"/>
                  <a:gd name="connsiteX4" fmla="*/ 35236 w 48875"/>
                  <a:gd name="connsiteY4" fmla="*/ 0 h 46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75" h="46440">
                    <a:moveTo>
                      <a:pt x="35236" y="0"/>
                    </a:moveTo>
                    <a:cubicBezTo>
                      <a:pt x="41894" y="9580"/>
                      <a:pt x="44329" y="20297"/>
                      <a:pt x="48876" y="30527"/>
                    </a:cubicBezTo>
                    <a:cubicBezTo>
                      <a:pt x="39945" y="41082"/>
                      <a:pt x="26143" y="36373"/>
                      <a:pt x="17212" y="46440"/>
                    </a:cubicBezTo>
                    <a:cubicBezTo>
                      <a:pt x="7794" y="37834"/>
                      <a:pt x="8444" y="25981"/>
                      <a:pt x="0" y="17050"/>
                    </a:cubicBezTo>
                    <a:cubicBezTo>
                      <a:pt x="10717" y="7794"/>
                      <a:pt x="24032" y="6982"/>
                      <a:pt x="35236" y="0"/>
                    </a:cubicBezTo>
                    <a:close/>
                  </a:path>
                </a:pathLst>
              </a:custGeom>
              <a:solidFill>
                <a:schemeClr val="accent3"/>
              </a:solidFill>
              <a:ln w="16087"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F278F113-4261-482E-85A9-8132B82828F0}"/>
                  </a:ext>
                </a:extLst>
              </p:cNvPr>
              <p:cNvSpPr/>
              <p:nvPr/>
            </p:nvSpPr>
            <p:spPr>
              <a:xfrm>
                <a:off x="1154344" y="1693884"/>
                <a:ext cx="55858" cy="52448"/>
              </a:xfrm>
              <a:custGeom>
                <a:avLst/>
                <a:gdLst>
                  <a:gd name="connsiteX0" fmla="*/ 37509 w 55858"/>
                  <a:gd name="connsiteY0" fmla="*/ 0 h 52448"/>
                  <a:gd name="connsiteX1" fmla="*/ 55858 w 55858"/>
                  <a:gd name="connsiteY1" fmla="*/ 32963 h 52448"/>
                  <a:gd name="connsiteX2" fmla="*/ 19485 w 55858"/>
                  <a:gd name="connsiteY2" fmla="*/ 52448 h 52448"/>
                  <a:gd name="connsiteX3" fmla="*/ 0 w 55858"/>
                  <a:gd name="connsiteY3" fmla="*/ 21921 h 52448"/>
                  <a:gd name="connsiteX4" fmla="*/ 37509 w 55858"/>
                  <a:gd name="connsiteY4" fmla="*/ 0 h 5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8" h="52448">
                    <a:moveTo>
                      <a:pt x="37509" y="0"/>
                    </a:moveTo>
                    <a:cubicBezTo>
                      <a:pt x="44492" y="10717"/>
                      <a:pt x="48226" y="22408"/>
                      <a:pt x="55858" y="32963"/>
                    </a:cubicBezTo>
                    <a:cubicBezTo>
                      <a:pt x="44329" y="41569"/>
                      <a:pt x="31177" y="44654"/>
                      <a:pt x="19485" y="52448"/>
                    </a:cubicBezTo>
                    <a:cubicBezTo>
                      <a:pt x="7957" y="43842"/>
                      <a:pt x="8606" y="31339"/>
                      <a:pt x="0" y="21921"/>
                    </a:cubicBezTo>
                    <a:cubicBezTo>
                      <a:pt x="11529" y="11529"/>
                      <a:pt x="24844" y="6982"/>
                      <a:pt x="37509" y="0"/>
                    </a:cubicBezTo>
                    <a:close/>
                  </a:path>
                </a:pathLst>
              </a:custGeom>
              <a:solidFill>
                <a:schemeClr val="accent3"/>
              </a:solidFill>
              <a:ln w="16087"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FFBD81F9-2FDE-4BD7-B568-857A0FEF128C}"/>
                  </a:ext>
                </a:extLst>
              </p:cNvPr>
              <p:cNvSpPr/>
              <p:nvPr/>
            </p:nvSpPr>
            <p:spPr>
              <a:xfrm>
                <a:off x="1423732" y="1834666"/>
                <a:ext cx="12083" cy="38646"/>
              </a:xfrm>
              <a:custGeom>
                <a:avLst/>
                <a:gdLst>
                  <a:gd name="connsiteX0" fmla="*/ 6979 w 12083"/>
                  <a:gd name="connsiteY0" fmla="*/ 0 h 38646"/>
                  <a:gd name="connsiteX1" fmla="*/ 7629 w 12083"/>
                  <a:gd name="connsiteY1" fmla="*/ 38646 h 38646"/>
                  <a:gd name="connsiteX2" fmla="*/ 6979 w 12083"/>
                  <a:gd name="connsiteY2" fmla="*/ 0 h 38646"/>
                </a:gdLst>
                <a:ahLst/>
                <a:cxnLst>
                  <a:cxn ang="0">
                    <a:pos x="connsiteX0" y="connsiteY0"/>
                  </a:cxn>
                  <a:cxn ang="0">
                    <a:pos x="connsiteX1" y="connsiteY1"/>
                  </a:cxn>
                  <a:cxn ang="0">
                    <a:pos x="connsiteX2" y="connsiteY2"/>
                  </a:cxn>
                </a:cxnLst>
                <a:rect l="l" t="t" r="r" b="b"/>
                <a:pathLst>
                  <a:path w="12083" h="38646">
                    <a:moveTo>
                      <a:pt x="6979" y="0"/>
                    </a:moveTo>
                    <a:cubicBezTo>
                      <a:pt x="17534" y="9580"/>
                      <a:pt x="8603" y="25331"/>
                      <a:pt x="7629" y="38646"/>
                    </a:cubicBezTo>
                    <a:cubicBezTo>
                      <a:pt x="6005" y="26630"/>
                      <a:pt x="-8284" y="5359"/>
                      <a:pt x="6979" y="0"/>
                    </a:cubicBezTo>
                    <a:close/>
                  </a:path>
                </a:pathLst>
              </a:custGeom>
              <a:solidFill>
                <a:schemeClr val="accent3"/>
              </a:solidFill>
              <a:ln w="16087"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EA5CF22B-26EA-4168-8FC9-4A1AC5DBFD9D}"/>
                  </a:ext>
                </a:extLst>
              </p:cNvPr>
              <p:cNvSpPr/>
              <p:nvPr/>
            </p:nvSpPr>
            <p:spPr>
              <a:xfrm>
                <a:off x="1239917" y="1756887"/>
                <a:ext cx="55695" cy="73395"/>
              </a:xfrm>
              <a:custGeom>
                <a:avLst/>
                <a:gdLst>
                  <a:gd name="connsiteX0" fmla="*/ 34099 w 55695"/>
                  <a:gd name="connsiteY0" fmla="*/ 0 h 73395"/>
                  <a:gd name="connsiteX1" fmla="*/ 55696 w 55695"/>
                  <a:gd name="connsiteY1" fmla="*/ 55046 h 73395"/>
                  <a:gd name="connsiteX2" fmla="*/ 22733 w 55695"/>
                  <a:gd name="connsiteY2" fmla="*/ 73395 h 73395"/>
                  <a:gd name="connsiteX3" fmla="*/ 0 w 55695"/>
                  <a:gd name="connsiteY3" fmla="*/ 14776 h 73395"/>
                  <a:gd name="connsiteX4" fmla="*/ 34099 w 55695"/>
                  <a:gd name="connsiteY4" fmla="*/ 0 h 73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95" h="73395">
                    <a:moveTo>
                      <a:pt x="34099" y="0"/>
                    </a:moveTo>
                    <a:cubicBezTo>
                      <a:pt x="43355" y="17699"/>
                      <a:pt x="50175" y="36210"/>
                      <a:pt x="55696" y="55046"/>
                    </a:cubicBezTo>
                    <a:cubicBezTo>
                      <a:pt x="45953" y="65114"/>
                      <a:pt x="33612" y="66738"/>
                      <a:pt x="22733" y="73395"/>
                    </a:cubicBezTo>
                    <a:cubicBezTo>
                      <a:pt x="14614" y="54072"/>
                      <a:pt x="7794" y="34262"/>
                      <a:pt x="0" y="14776"/>
                    </a:cubicBezTo>
                    <a:cubicBezTo>
                      <a:pt x="10555" y="6820"/>
                      <a:pt x="23058" y="5846"/>
                      <a:pt x="34099" y="0"/>
                    </a:cubicBezTo>
                    <a:close/>
                  </a:path>
                </a:pathLst>
              </a:custGeom>
              <a:solidFill>
                <a:schemeClr val="accent3"/>
              </a:solidFill>
              <a:ln w="16087"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4202DDFB-4E4A-4149-AB75-E0E413FB6CC6}"/>
                  </a:ext>
                </a:extLst>
              </p:cNvPr>
              <p:cNvSpPr/>
              <p:nvPr/>
            </p:nvSpPr>
            <p:spPr>
              <a:xfrm>
                <a:off x="1093614" y="1682680"/>
                <a:ext cx="47901" cy="47739"/>
              </a:xfrm>
              <a:custGeom>
                <a:avLst/>
                <a:gdLst>
                  <a:gd name="connsiteX0" fmla="*/ 30690 w 47901"/>
                  <a:gd name="connsiteY0" fmla="*/ 0 h 47739"/>
                  <a:gd name="connsiteX1" fmla="*/ 47902 w 47901"/>
                  <a:gd name="connsiteY1" fmla="*/ 29390 h 47739"/>
                  <a:gd name="connsiteX2" fmla="*/ 20784 w 47901"/>
                  <a:gd name="connsiteY2" fmla="*/ 47739 h 47739"/>
                  <a:gd name="connsiteX3" fmla="*/ 0 w 47901"/>
                  <a:gd name="connsiteY3" fmla="*/ 25331 h 47739"/>
                  <a:gd name="connsiteX4" fmla="*/ 30690 w 47901"/>
                  <a:gd name="connsiteY4" fmla="*/ 0 h 47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01" h="47739">
                    <a:moveTo>
                      <a:pt x="30690" y="0"/>
                    </a:moveTo>
                    <a:cubicBezTo>
                      <a:pt x="37834" y="9256"/>
                      <a:pt x="41894" y="19648"/>
                      <a:pt x="47902" y="29390"/>
                    </a:cubicBezTo>
                    <a:cubicBezTo>
                      <a:pt x="39620" y="37997"/>
                      <a:pt x="29553" y="40595"/>
                      <a:pt x="20784" y="47739"/>
                    </a:cubicBezTo>
                    <a:cubicBezTo>
                      <a:pt x="12178" y="40757"/>
                      <a:pt x="8606" y="32313"/>
                      <a:pt x="0" y="25331"/>
                    </a:cubicBezTo>
                    <a:cubicBezTo>
                      <a:pt x="7469" y="8444"/>
                      <a:pt x="21272" y="11042"/>
                      <a:pt x="30690" y="0"/>
                    </a:cubicBezTo>
                    <a:close/>
                  </a:path>
                </a:pathLst>
              </a:custGeom>
              <a:solidFill>
                <a:schemeClr val="accent3"/>
              </a:solidFill>
              <a:ln w="16087"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C175BD99-9F58-49C0-94DA-A502E001A679}"/>
                  </a:ext>
                </a:extLst>
              </p:cNvPr>
              <p:cNvSpPr/>
              <p:nvPr/>
            </p:nvSpPr>
            <p:spPr>
              <a:xfrm>
                <a:off x="1308278" y="1802191"/>
                <a:ext cx="54615" cy="57969"/>
              </a:xfrm>
              <a:custGeom>
                <a:avLst/>
                <a:gdLst>
                  <a:gd name="connsiteX0" fmla="*/ 42218 w 54615"/>
                  <a:gd name="connsiteY0" fmla="*/ 0 h 57969"/>
                  <a:gd name="connsiteX1" fmla="*/ 54559 w 54615"/>
                  <a:gd name="connsiteY1" fmla="*/ 44492 h 57969"/>
                  <a:gd name="connsiteX2" fmla="*/ 12341 w 54615"/>
                  <a:gd name="connsiteY2" fmla="*/ 57969 h 57969"/>
                  <a:gd name="connsiteX3" fmla="*/ 0 w 54615"/>
                  <a:gd name="connsiteY3" fmla="*/ 19323 h 57969"/>
                  <a:gd name="connsiteX4" fmla="*/ 42218 w 54615"/>
                  <a:gd name="connsiteY4" fmla="*/ 0 h 5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5" h="57969">
                    <a:moveTo>
                      <a:pt x="42218" y="0"/>
                    </a:moveTo>
                    <a:cubicBezTo>
                      <a:pt x="47252" y="14614"/>
                      <a:pt x="55371" y="28091"/>
                      <a:pt x="54559" y="44492"/>
                    </a:cubicBezTo>
                    <a:cubicBezTo>
                      <a:pt x="39945" y="47252"/>
                      <a:pt x="26143" y="52448"/>
                      <a:pt x="12341" y="57969"/>
                    </a:cubicBezTo>
                    <a:cubicBezTo>
                      <a:pt x="5846" y="45791"/>
                      <a:pt x="3248" y="32476"/>
                      <a:pt x="0" y="19323"/>
                    </a:cubicBezTo>
                    <a:cubicBezTo>
                      <a:pt x="12016" y="6333"/>
                      <a:pt x="28741" y="7957"/>
                      <a:pt x="42218" y="0"/>
                    </a:cubicBezTo>
                    <a:close/>
                  </a:path>
                </a:pathLst>
              </a:custGeom>
              <a:solidFill>
                <a:schemeClr val="accent3"/>
              </a:solidFill>
              <a:ln w="16087"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0199D7F9-7022-40E4-B694-F74A789C9111}"/>
                  </a:ext>
                </a:extLst>
              </p:cNvPr>
              <p:cNvSpPr/>
              <p:nvPr/>
            </p:nvSpPr>
            <p:spPr>
              <a:xfrm>
                <a:off x="1175940" y="1739243"/>
                <a:ext cx="50174" cy="44598"/>
              </a:xfrm>
              <a:custGeom>
                <a:avLst/>
                <a:gdLst>
                  <a:gd name="connsiteX0" fmla="*/ 50175 w 50174"/>
                  <a:gd name="connsiteY0" fmla="*/ 25113 h 44598"/>
                  <a:gd name="connsiteX1" fmla="*/ 13640 w 50174"/>
                  <a:gd name="connsiteY1" fmla="*/ 44598 h 44598"/>
                  <a:gd name="connsiteX2" fmla="*/ 0 w 50174"/>
                  <a:gd name="connsiteY2" fmla="*/ 14071 h 44598"/>
                  <a:gd name="connsiteX3" fmla="*/ 50175 w 50174"/>
                  <a:gd name="connsiteY3" fmla="*/ 25113 h 44598"/>
                </a:gdLst>
                <a:ahLst/>
                <a:cxnLst>
                  <a:cxn ang="0">
                    <a:pos x="connsiteX0" y="connsiteY0"/>
                  </a:cxn>
                  <a:cxn ang="0">
                    <a:pos x="connsiteX1" y="connsiteY1"/>
                  </a:cxn>
                  <a:cxn ang="0">
                    <a:pos x="connsiteX2" y="connsiteY2"/>
                  </a:cxn>
                  <a:cxn ang="0">
                    <a:pos x="connsiteX3" y="connsiteY3"/>
                  </a:cxn>
                </a:cxnLst>
                <a:rect l="l" t="t" r="r" b="b"/>
                <a:pathLst>
                  <a:path w="50174" h="44598">
                    <a:moveTo>
                      <a:pt x="50175" y="25113"/>
                    </a:moveTo>
                    <a:cubicBezTo>
                      <a:pt x="38971" y="34693"/>
                      <a:pt x="25331" y="36155"/>
                      <a:pt x="13640" y="44598"/>
                    </a:cubicBezTo>
                    <a:cubicBezTo>
                      <a:pt x="6170" y="35343"/>
                      <a:pt x="2111" y="24951"/>
                      <a:pt x="0" y="14071"/>
                    </a:cubicBezTo>
                    <a:cubicBezTo>
                      <a:pt x="19648" y="-5576"/>
                      <a:pt x="47252" y="-7038"/>
                      <a:pt x="50175" y="25113"/>
                    </a:cubicBezTo>
                    <a:close/>
                  </a:path>
                </a:pathLst>
              </a:custGeom>
              <a:solidFill>
                <a:schemeClr val="accent3"/>
              </a:solidFill>
              <a:ln w="16087"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2539E211-68F3-4C2F-8ED7-563C65259055}"/>
                  </a:ext>
                </a:extLst>
              </p:cNvPr>
              <p:cNvSpPr/>
              <p:nvPr/>
            </p:nvSpPr>
            <p:spPr>
              <a:xfrm>
                <a:off x="1375665" y="1839050"/>
                <a:ext cx="46277" cy="63814"/>
              </a:xfrm>
              <a:custGeom>
                <a:avLst/>
                <a:gdLst>
                  <a:gd name="connsiteX0" fmla="*/ 46278 w 46277"/>
                  <a:gd name="connsiteY0" fmla="*/ 46765 h 63814"/>
                  <a:gd name="connsiteX1" fmla="*/ 11042 w 46277"/>
                  <a:gd name="connsiteY1" fmla="*/ 63815 h 63814"/>
                  <a:gd name="connsiteX2" fmla="*/ 0 w 46277"/>
                  <a:gd name="connsiteY2" fmla="*/ 11204 h 63814"/>
                  <a:gd name="connsiteX3" fmla="*/ 35074 w 46277"/>
                  <a:gd name="connsiteY3" fmla="*/ 0 h 63814"/>
                  <a:gd name="connsiteX4" fmla="*/ 46278 w 46277"/>
                  <a:gd name="connsiteY4" fmla="*/ 46765 h 6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7" h="63814">
                    <a:moveTo>
                      <a:pt x="46278" y="46765"/>
                    </a:moveTo>
                    <a:cubicBezTo>
                      <a:pt x="35723" y="56345"/>
                      <a:pt x="22571" y="57482"/>
                      <a:pt x="11042" y="63815"/>
                    </a:cubicBezTo>
                    <a:cubicBezTo>
                      <a:pt x="6008" y="46765"/>
                      <a:pt x="649" y="29553"/>
                      <a:pt x="0" y="11204"/>
                    </a:cubicBezTo>
                    <a:cubicBezTo>
                      <a:pt x="12178" y="8931"/>
                      <a:pt x="23870" y="5196"/>
                      <a:pt x="35074" y="0"/>
                    </a:cubicBezTo>
                    <a:cubicBezTo>
                      <a:pt x="45791" y="13477"/>
                      <a:pt x="42381" y="31339"/>
                      <a:pt x="46278" y="46765"/>
                    </a:cubicBezTo>
                    <a:close/>
                  </a:path>
                </a:pathLst>
              </a:custGeom>
              <a:solidFill>
                <a:schemeClr val="accent3"/>
              </a:solidFill>
              <a:ln w="16087"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406B7460-BB7E-4450-B290-B1BCC00AA180}"/>
                  </a:ext>
                </a:extLst>
              </p:cNvPr>
              <p:cNvSpPr/>
              <p:nvPr/>
            </p:nvSpPr>
            <p:spPr>
              <a:xfrm>
                <a:off x="1118945" y="1719053"/>
                <a:ext cx="39114" cy="46602"/>
              </a:xfrm>
              <a:custGeom>
                <a:avLst/>
                <a:gdLst>
                  <a:gd name="connsiteX0" fmla="*/ 24682 w 39114"/>
                  <a:gd name="connsiteY0" fmla="*/ 0 h 46602"/>
                  <a:gd name="connsiteX1" fmla="*/ 18349 w 39114"/>
                  <a:gd name="connsiteY1" fmla="*/ 46603 h 46602"/>
                  <a:gd name="connsiteX2" fmla="*/ 0 w 39114"/>
                  <a:gd name="connsiteY2" fmla="*/ 19485 h 46602"/>
                  <a:gd name="connsiteX3" fmla="*/ 24682 w 39114"/>
                  <a:gd name="connsiteY3" fmla="*/ 0 h 46602"/>
                </a:gdLst>
                <a:ahLst/>
                <a:cxnLst>
                  <a:cxn ang="0">
                    <a:pos x="connsiteX0" y="connsiteY0"/>
                  </a:cxn>
                  <a:cxn ang="0">
                    <a:pos x="connsiteX1" y="connsiteY1"/>
                  </a:cxn>
                  <a:cxn ang="0">
                    <a:pos x="connsiteX2" y="connsiteY2"/>
                  </a:cxn>
                  <a:cxn ang="0">
                    <a:pos x="connsiteX3" y="connsiteY3"/>
                  </a:cxn>
                </a:cxnLst>
                <a:rect l="l" t="t" r="r" b="b"/>
                <a:pathLst>
                  <a:path w="39114" h="46602">
                    <a:moveTo>
                      <a:pt x="24682" y="0"/>
                    </a:moveTo>
                    <a:cubicBezTo>
                      <a:pt x="42218" y="19161"/>
                      <a:pt x="47739" y="40107"/>
                      <a:pt x="18349" y="46603"/>
                    </a:cubicBezTo>
                    <a:cubicBezTo>
                      <a:pt x="9093" y="38646"/>
                      <a:pt x="6333" y="28416"/>
                      <a:pt x="0" y="19485"/>
                    </a:cubicBezTo>
                    <a:cubicBezTo>
                      <a:pt x="7145" y="9580"/>
                      <a:pt x="17212" y="8444"/>
                      <a:pt x="24682" y="0"/>
                    </a:cubicBezTo>
                    <a:close/>
                  </a:path>
                </a:pathLst>
              </a:custGeom>
              <a:solidFill>
                <a:schemeClr val="accent3"/>
              </a:solidFill>
              <a:ln w="16087"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26077E5C-3DA1-4F89-9AA4-ADA12A8594A9}"/>
                  </a:ext>
                </a:extLst>
              </p:cNvPr>
              <p:cNvSpPr/>
              <p:nvPr/>
            </p:nvSpPr>
            <p:spPr>
              <a:xfrm>
                <a:off x="1190716" y="1775073"/>
                <a:ext cx="61379" cy="79240"/>
              </a:xfrm>
              <a:custGeom>
                <a:avLst/>
                <a:gdLst>
                  <a:gd name="connsiteX0" fmla="*/ 61379 w 61379"/>
                  <a:gd name="connsiteY0" fmla="*/ 58619 h 79240"/>
                  <a:gd name="connsiteX1" fmla="*/ 27280 w 61379"/>
                  <a:gd name="connsiteY1" fmla="*/ 79241 h 79240"/>
                  <a:gd name="connsiteX2" fmla="*/ 0 w 61379"/>
                  <a:gd name="connsiteY2" fmla="*/ 18186 h 79240"/>
                  <a:gd name="connsiteX3" fmla="*/ 38808 w 61379"/>
                  <a:gd name="connsiteY3" fmla="*/ 0 h 79240"/>
                  <a:gd name="connsiteX4" fmla="*/ 61379 w 61379"/>
                  <a:gd name="connsiteY4" fmla="*/ 58619 h 7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79" h="79240">
                    <a:moveTo>
                      <a:pt x="61379" y="58619"/>
                    </a:moveTo>
                    <a:cubicBezTo>
                      <a:pt x="51474" y="69985"/>
                      <a:pt x="37509" y="68686"/>
                      <a:pt x="27280" y="79241"/>
                    </a:cubicBezTo>
                    <a:cubicBezTo>
                      <a:pt x="12990" y="60567"/>
                      <a:pt x="12503" y="37509"/>
                      <a:pt x="0" y="18186"/>
                    </a:cubicBezTo>
                    <a:cubicBezTo>
                      <a:pt x="12503" y="10555"/>
                      <a:pt x="25981" y="6333"/>
                      <a:pt x="38808" y="0"/>
                    </a:cubicBezTo>
                    <a:cubicBezTo>
                      <a:pt x="49525" y="18349"/>
                      <a:pt x="56670" y="38159"/>
                      <a:pt x="61379" y="58619"/>
                    </a:cubicBezTo>
                    <a:close/>
                  </a:path>
                </a:pathLst>
              </a:custGeom>
              <a:solidFill>
                <a:schemeClr val="accent3"/>
              </a:solidFill>
              <a:ln w="16087"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B70367E3-11AA-413B-AFAB-A4CF0C55474C}"/>
                  </a:ext>
                </a:extLst>
              </p:cNvPr>
              <p:cNvSpPr/>
              <p:nvPr/>
            </p:nvSpPr>
            <p:spPr>
              <a:xfrm>
                <a:off x="1319920" y="1853664"/>
                <a:ext cx="53959" cy="70959"/>
              </a:xfrm>
              <a:custGeom>
                <a:avLst/>
                <a:gdLst>
                  <a:gd name="connsiteX0" fmla="*/ 45191 w 53959"/>
                  <a:gd name="connsiteY0" fmla="*/ 0 h 70959"/>
                  <a:gd name="connsiteX1" fmla="*/ 53960 w 53959"/>
                  <a:gd name="connsiteY1" fmla="*/ 51474 h 70959"/>
                  <a:gd name="connsiteX2" fmla="*/ 17424 w 53959"/>
                  <a:gd name="connsiteY2" fmla="*/ 70959 h 70959"/>
                  <a:gd name="connsiteX3" fmla="*/ 537 w 53959"/>
                  <a:gd name="connsiteY3" fmla="*/ 18186 h 70959"/>
                  <a:gd name="connsiteX4" fmla="*/ 45191 w 53959"/>
                  <a:gd name="connsiteY4" fmla="*/ 0 h 7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9" h="70959">
                    <a:moveTo>
                      <a:pt x="45191" y="0"/>
                    </a:moveTo>
                    <a:cubicBezTo>
                      <a:pt x="55908" y="14614"/>
                      <a:pt x="48439" y="35074"/>
                      <a:pt x="53960" y="51474"/>
                    </a:cubicBezTo>
                    <a:cubicBezTo>
                      <a:pt x="43080" y="62029"/>
                      <a:pt x="28141" y="59918"/>
                      <a:pt x="17424" y="70959"/>
                    </a:cubicBezTo>
                    <a:cubicBezTo>
                      <a:pt x="15151" y="64627"/>
                      <a:pt x="-3360" y="26792"/>
                      <a:pt x="537" y="18186"/>
                    </a:cubicBezTo>
                    <a:cubicBezTo>
                      <a:pt x="7032" y="4222"/>
                      <a:pt x="32039" y="11854"/>
                      <a:pt x="45191" y="0"/>
                    </a:cubicBezTo>
                    <a:close/>
                  </a:path>
                </a:pathLst>
              </a:custGeom>
              <a:solidFill>
                <a:schemeClr val="accent3"/>
              </a:solidFill>
              <a:ln w="16087"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3DB128A7-BA86-4AD7-A724-3C9C48639858}"/>
                  </a:ext>
                </a:extLst>
              </p:cNvPr>
              <p:cNvSpPr/>
              <p:nvPr/>
            </p:nvSpPr>
            <p:spPr>
              <a:xfrm>
                <a:off x="1064565" y="1712558"/>
                <a:ext cx="37979" cy="45346"/>
              </a:xfrm>
              <a:custGeom>
                <a:avLst/>
                <a:gdLst>
                  <a:gd name="connsiteX0" fmla="*/ 20768 w 37979"/>
                  <a:gd name="connsiteY0" fmla="*/ 0 h 45346"/>
                  <a:gd name="connsiteX1" fmla="*/ 37980 w 37979"/>
                  <a:gd name="connsiteY1" fmla="*/ 23545 h 45346"/>
                  <a:gd name="connsiteX2" fmla="*/ 308 w 37979"/>
                  <a:gd name="connsiteY2" fmla="*/ 45304 h 45346"/>
                  <a:gd name="connsiteX3" fmla="*/ 20768 w 37979"/>
                  <a:gd name="connsiteY3" fmla="*/ 0 h 45346"/>
                </a:gdLst>
                <a:ahLst/>
                <a:cxnLst>
                  <a:cxn ang="0">
                    <a:pos x="connsiteX0" y="connsiteY0"/>
                  </a:cxn>
                  <a:cxn ang="0">
                    <a:pos x="connsiteX1" y="connsiteY1"/>
                  </a:cxn>
                  <a:cxn ang="0">
                    <a:pos x="connsiteX2" y="connsiteY2"/>
                  </a:cxn>
                  <a:cxn ang="0">
                    <a:pos x="connsiteX3" y="connsiteY3"/>
                  </a:cxn>
                </a:cxnLst>
                <a:rect l="l" t="t" r="r" b="b"/>
                <a:pathLst>
                  <a:path w="37979" h="45346">
                    <a:moveTo>
                      <a:pt x="20768" y="0"/>
                    </a:moveTo>
                    <a:cubicBezTo>
                      <a:pt x="30023" y="6820"/>
                      <a:pt x="30348" y="16238"/>
                      <a:pt x="37980" y="23545"/>
                    </a:cubicBezTo>
                    <a:cubicBezTo>
                      <a:pt x="25314" y="30365"/>
                      <a:pt x="15571" y="46278"/>
                      <a:pt x="308" y="45304"/>
                    </a:cubicBezTo>
                    <a:cubicBezTo>
                      <a:pt x="-2290" y="30690"/>
                      <a:pt x="12162" y="13640"/>
                      <a:pt x="20768" y="0"/>
                    </a:cubicBezTo>
                    <a:close/>
                  </a:path>
                </a:pathLst>
              </a:custGeom>
              <a:solidFill>
                <a:schemeClr val="accent3"/>
              </a:solidFill>
              <a:ln w="16087"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DB6000DF-643E-4754-8F7B-C7904CFC2014}"/>
                  </a:ext>
                </a:extLst>
              </p:cNvPr>
              <p:cNvSpPr/>
              <p:nvPr/>
            </p:nvSpPr>
            <p:spPr>
              <a:xfrm>
                <a:off x="1263787" y="1821351"/>
                <a:ext cx="47576" cy="55858"/>
              </a:xfrm>
              <a:custGeom>
                <a:avLst/>
                <a:gdLst>
                  <a:gd name="connsiteX0" fmla="*/ 32800 w 47576"/>
                  <a:gd name="connsiteY0" fmla="*/ 0 h 55858"/>
                  <a:gd name="connsiteX1" fmla="*/ 47577 w 47576"/>
                  <a:gd name="connsiteY1" fmla="*/ 39945 h 55858"/>
                  <a:gd name="connsiteX2" fmla="*/ 15913 w 47576"/>
                  <a:gd name="connsiteY2" fmla="*/ 55858 h 55858"/>
                  <a:gd name="connsiteX3" fmla="*/ 0 w 47576"/>
                  <a:gd name="connsiteY3" fmla="*/ 18349 h 55858"/>
                  <a:gd name="connsiteX4" fmla="*/ 32800 w 47576"/>
                  <a:gd name="connsiteY4" fmla="*/ 0 h 55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76" h="55858">
                    <a:moveTo>
                      <a:pt x="32800" y="0"/>
                    </a:moveTo>
                    <a:cubicBezTo>
                      <a:pt x="41894" y="11854"/>
                      <a:pt x="39296" y="27604"/>
                      <a:pt x="47577" y="39945"/>
                    </a:cubicBezTo>
                    <a:cubicBezTo>
                      <a:pt x="38159" y="48876"/>
                      <a:pt x="26143" y="49688"/>
                      <a:pt x="15913" y="55858"/>
                    </a:cubicBezTo>
                    <a:cubicBezTo>
                      <a:pt x="5034" y="45141"/>
                      <a:pt x="7957" y="30040"/>
                      <a:pt x="0" y="18349"/>
                    </a:cubicBezTo>
                    <a:cubicBezTo>
                      <a:pt x="9580" y="7957"/>
                      <a:pt x="22895" y="9093"/>
                      <a:pt x="32800" y="0"/>
                    </a:cubicBezTo>
                    <a:close/>
                  </a:path>
                </a:pathLst>
              </a:custGeom>
              <a:solidFill>
                <a:schemeClr val="accent3"/>
              </a:solidFill>
              <a:ln w="16087"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3D6D1EC3-E9FD-4F09-876E-EFC16234B600}"/>
                  </a:ext>
                </a:extLst>
              </p:cNvPr>
              <p:cNvSpPr/>
              <p:nvPr/>
            </p:nvSpPr>
            <p:spPr>
              <a:xfrm>
                <a:off x="1138430" y="1757861"/>
                <a:ext cx="37139" cy="43030"/>
              </a:xfrm>
              <a:custGeom>
                <a:avLst/>
                <a:gdLst>
                  <a:gd name="connsiteX0" fmla="*/ 23545 w 37139"/>
                  <a:gd name="connsiteY0" fmla="*/ 0 h 43030"/>
                  <a:gd name="connsiteX1" fmla="*/ 16075 w 37139"/>
                  <a:gd name="connsiteY1" fmla="*/ 43030 h 43030"/>
                  <a:gd name="connsiteX2" fmla="*/ 0 w 37139"/>
                  <a:gd name="connsiteY2" fmla="*/ 17212 h 43030"/>
                  <a:gd name="connsiteX3" fmla="*/ 23545 w 37139"/>
                  <a:gd name="connsiteY3" fmla="*/ 0 h 43030"/>
                </a:gdLst>
                <a:ahLst/>
                <a:cxnLst>
                  <a:cxn ang="0">
                    <a:pos x="connsiteX0" y="connsiteY0"/>
                  </a:cxn>
                  <a:cxn ang="0">
                    <a:pos x="connsiteX1" y="connsiteY1"/>
                  </a:cxn>
                  <a:cxn ang="0">
                    <a:pos x="connsiteX2" y="connsiteY2"/>
                  </a:cxn>
                  <a:cxn ang="0">
                    <a:pos x="connsiteX3" y="connsiteY3"/>
                  </a:cxn>
                </a:cxnLst>
                <a:rect l="l" t="t" r="r" b="b"/>
                <a:pathLst>
                  <a:path w="37139" h="43030">
                    <a:moveTo>
                      <a:pt x="23545" y="0"/>
                    </a:moveTo>
                    <a:cubicBezTo>
                      <a:pt x="43355" y="18674"/>
                      <a:pt x="42056" y="36048"/>
                      <a:pt x="16075" y="43030"/>
                    </a:cubicBezTo>
                    <a:cubicBezTo>
                      <a:pt x="6658" y="35723"/>
                      <a:pt x="7957" y="25006"/>
                      <a:pt x="0" y="17212"/>
                    </a:cubicBezTo>
                    <a:cubicBezTo>
                      <a:pt x="6333" y="6982"/>
                      <a:pt x="16725" y="9256"/>
                      <a:pt x="23545" y="0"/>
                    </a:cubicBezTo>
                    <a:close/>
                  </a:path>
                </a:pathLst>
              </a:custGeom>
              <a:solidFill>
                <a:schemeClr val="accent3"/>
              </a:solidFill>
              <a:ln w="16087"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01D24DC7-85C0-403F-BE6E-120831B2D6BA}"/>
                  </a:ext>
                </a:extLst>
              </p:cNvPr>
              <p:cNvSpPr/>
              <p:nvPr/>
            </p:nvSpPr>
            <p:spPr>
              <a:xfrm>
                <a:off x="1387681" y="1898796"/>
                <a:ext cx="37838" cy="38330"/>
              </a:xfrm>
              <a:custGeom>
                <a:avLst/>
                <a:gdLst>
                  <a:gd name="connsiteX0" fmla="*/ 37509 w 37838"/>
                  <a:gd name="connsiteY0" fmla="*/ 15273 h 38330"/>
                  <a:gd name="connsiteX1" fmla="*/ 7957 w 37838"/>
                  <a:gd name="connsiteY1" fmla="*/ 38331 h 38330"/>
                  <a:gd name="connsiteX2" fmla="*/ 0 w 37838"/>
                  <a:gd name="connsiteY2" fmla="*/ 13649 h 38330"/>
                  <a:gd name="connsiteX3" fmla="*/ 37509 w 37838"/>
                  <a:gd name="connsiteY3" fmla="*/ 15273 h 38330"/>
                </a:gdLst>
                <a:ahLst/>
                <a:cxnLst>
                  <a:cxn ang="0">
                    <a:pos x="connsiteX0" y="connsiteY0"/>
                  </a:cxn>
                  <a:cxn ang="0">
                    <a:pos x="connsiteX1" y="connsiteY1"/>
                  </a:cxn>
                  <a:cxn ang="0">
                    <a:pos x="connsiteX2" y="connsiteY2"/>
                  </a:cxn>
                  <a:cxn ang="0">
                    <a:pos x="connsiteX3" y="connsiteY3"/>
                  </a:cxn>
                </a:cxnLst>
                <a:rect l="l" t="t" r="r" b="b"/>
                <a:pathLst>
                  <a:path w="37838" h="38330">
                    <a:moveTo>
                      <a:pt x="37509" y="15273"/>
                    </a:moveTo>
                    <a:cubicBezTo>
                      <a:pt x="28741" y="26152"/>
                      <a:pt x="17374" y="29075"/>
                      <a:pt x="7957" y="38331"/>
                    </a:cubicBezTo>
                    <a:cubicBezTo>
                      <a:pt x="-1299" y="32160"/>
                      <a:pt x="2273" y="22093"/>
                      <a:pt x="0" y="13649"/>
                    </a:cubicBezTo>
                    <a:cubicBezTo>
                      <a:pt x="12178" y="3582"/>
                      <a:pt x="41244" y="-12007"/>
                      <a:pt x="37509" y="15273"/>
                    </a:cubicBezTo>
                    <a:close/>
                  </a:path>
                </a:pathLst>
              </a:custGeom>
              <a:solidFill>
                <a:schemeClr val="accent3"/>
              </a:solidFill>
              <a:ln w="16087"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9BA7A5F7-1AD7-422A-A608-2804600DB6A8}"/>
                  </a:ext>
                </a:extLst>
              </p:cNvPr>
              <p:cNvSpPr/>
              <p:nvPr/>
            </p:nvSpPr>
            <p:spPr>
              <a:xfrm>
                <a:off x="1072018" y="1744384"/>
                <a:ext cx="51311" cy="50986"/>
              </a:xfrm>
              <a:custGeom>
                <a:avLst/>
                <a:gdLst>
                  <a:gd name="connsiteX0" fmla="*/ 35236 w 51311"/>
                  <a:gd name="connsiteY0" fmla="*/ 0 h 50986"/>
                  <a:gd name="connsiteX1" fmla="*/ 51312 w 51311"/>
                  <a:gd name="connsiteY1" fmla="*/ 25818 h 50986"/>
                  <a:gd name="connsiteX2" fmla="*/ 14776 w 51311"/>
                  <a:gd name="connsiteY2" fmla="*/ 50987 h 50986"/>
                  <a:gd name="connsiteX3" fmla="*/ 0 w 51311"/>
                  <a:gd name="connsiteY3" fmla="*/ 22733 h 50986"/>
                  <a:gd name="connsiteX4" fmla="*/ 35236 w 51311"/>
                  <a:gd name="connsiteY4" fmla="*/ 0 h 5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11" h="50986">
                    <a:moveTo>
                      <a:pt x="35236" y="0"/>
                    </a:moveTo>
                    <a:cubicBezTo>
                      <a:pt x="41082" y="8444"/>
                      <a:pt x="46278" y="17212"/>
                      <a:pt x="51312" y="25818"/>
                    </a:cubicBezTo>
                    <a:cubicBezTo>
                      <a:pt x="40432" y="38159"/>
                      <a:pt x="25818" y="39296"/>
                      <a:pt x="14776" y="50987"/>
                    </a:cubicBezTo>
                    <a:cubicBezTo>
                      <a:pt x="5683" y="42868"/>
                      <a:pt x="2273" y="32963"/>
                      <a:pt x="0" y="22733"/>
                    </a:cubicBezTo>
                    <a:cubicBezTo>
                      <a:pt x="11042" y="13153"/>
                      <a:pt x="23058" y="6495"/>
                      <a:pt x="35236" y="0"/>
                    </a:cubicBezTo>
                    <a:close/>
                  </a:path>
                </a:pathLst>
              </a:custGeom>
              <a:solidFill>
                <a:schemeClr val="accent3"/>
              </a:solidFill>
              <a:ln w="16087"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55189752-1E72-4B01-BB66-A5E6423EE7C0}"/>
                  </a:ext>
                </a:extLst>
              </p:cNvPr>
              <p:cNvSpPr/>
              <p:nvPr/>
            </p:nvSpPr>
            <p:spPr>
              <a:xfrm>
                <a:off x="1155480" y="1796507"/>
                <a:ext cx="51961" cy="77129"/>
              </a:xfrm>
              <a:custGeom>
                <a:avLst/>
                <a:gdLst>
                  <a:gd name="connsiteX0" fmla="*/ 24682 w 51961"/>
                  <a:gd name="connsiteY0" fmla="*/ 0 h 77129"/>
                  <a:gd name="connsiteX1" fmla="*/ 51961 w 51961"/>
                  <a:gd name="connsiteY1" fmla="*/ 61054 h 77129"/>
                  <a:gd name="connsiteX2" fmla="*/ 26143 w 51961"/>
                  <a:gd name="connsiteY2" fmla="*/ 77130 h 77129"/>
                  <a:gd name="connsiteX3" fmla="*/ 0 w 51961"/>
                  <a:gd name="connsiteY3" fmla="*/ 13802 h 77129"/>
                  <a:gd name="connsiteX4" fmla="*/ 24682 w 51961"/>
                  <a:gd name="connsiteY4" fmla="*/ 0 h 7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61" h="77129">
                    <a:moveTo>
                      <a:pt x="24682" y="0"/>
                    </a:moveTo>
                    <a:cubicBezTo>
                      <a:pt x="37997" y="18998"/>
                      <a:pt x="42218" y="40919"/>
                      <a:pt x="51961" y="61054"/>
                    </a:cubicBezTo>
                    <a:cubicBezTo>
                      <a:pt x="44167" y="68848"/>
                      <a:pt x="33450" y="67712"/>
                      <a:pt x="26143" y="77130"/>
                    </a:cubicBezTo>
                    <a:cubicBezTo>
                      <a:pt x="14776" y="56832"/>
                      <a:pt x="9580" y="34587"/>
                      <a:pt x="0" y="13802"/>
                    </a:cubicBezTo>
                    <a:cubicBezTo>
                      <a:pt x="7469" y="7145"/>
                      <a:pt x="16725" y="5846"/>
                      <a:pt x="24682" y="0"/>
                    </a:cubicBezTo>
                    <a:close/>
                  </a:path>
                </a:pathLst>
              </a:custGeom>
              <a:solidFill>
                <a:schemeClr val="accent3"/>
              </a:solidFill>
              <a:ln w="16087"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B7B802F7-5EBA-4926-8AEB-7227917D4C94}"/>
                  </a:ext>
                </a:extLst>
              </p:cNvPr>
              <p:cNvSpPr/>
              <p:nvPr/>
            </p:nvSpPr>
            <p:spPr>
              <a:xfrm>
                <a:off x="1216697" y="1842948"/>
                <a:ext cx="50012" cy="56994"/>
              </a:xfrm>
              <a:custGeom>
                <a:avLst/>
                <a:gdLst>
                  <a:gd name="connsiteX0" fmla="*/ 50013 w 50012"/>
                  <a:gd name="connsiteY0" fmla="*/ 36373 h 56994"/>
                  <a:gd name="connsiteX1" fmla="*/ 15913 w 50012"/>
                  <a:gd name="connsiteY1" fmla="*/ 56995 h 56994"/>
                  <a:gd name="connsiteX2" fmla="*/ 0 w 50012"/>
                  <a:gd name="connsiteY2" fmla="*/ 19485 h 56994"/>
                  <a:gd name="connsiteX3" fmla="*/ 36373 w 50012"/>
                  <a:gd name="connsiteY3" fmla="*/ 0 h 56994"/>
                  <a:gd name="connsiteX4" fmla="*/ 50013 w 50012"/>
                  <a:gd name="connsiteY4" fmla="*/ 36373 h 56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12" h="56994">
                    <a:moveTo>
                      <a:pt x="50013" y="36373"/>
                    </a:moveTo>
                    <a:cubicBezTo>
                      <a:pt x="40595" y="49363"/>
                      <a:pt x="26630" y="48226"/>
                      <a:pt x="15913" y="56995"/>
                    </a:cubicBezTo>
                    <a:cubicBezTo>
                      <a:pt x="5034" y="46278"/>
                      <a:pt x="7957" y="31177"/>
                      <a:pt x="0" y="19485"/>
                    </a:cubicBezTo>
                    <a:cubicBezTo>
                      <a:pt x="11691" y="11529"/>
                      <a:pt x="24357" y="6495"/>
                      <a:pt x="36373" y="0"/>
                    </a:cubicBezTo>
                    <a:cubicBezTo>
                      <a:pt x="45791" y="10555"/>
                      <a:pt x="46440" y="24032"/>
                      <a:pt x="50013" y="36373"/>
                    </a:cubicBezTo>
                    <a:close/>
                  </a:path>
                </a:pathLst>
              </a:custGeom>
              <a:solidFill>
                <a:schemeClr val="accent3"/>
              </a:solidFill>
              <a:ln w="16087"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D82EAF9E-981B-48FA-9D3D-32DAEBAAB77D}"/>
                  </a:ext>
                </a:extLst>
              </p:cNvPr>
              <p:cNvSpPr/>
              <p:nvPr/>
            </p:nvSpPr>
            <p:spPr>
              <a:xfrm>
                <a:off x="1281811" y="1872825"/>
                <a:ext cx="46277" cy="60287"/>
              </a:xfrm>
              <a:custGeom>
                <a:avLst/>
                <a:gdLst>
                  <a:gd name="connsiteX0" fmla="*/ 29391 w 46277"/>
                  <a:gd name="connsiteY0" fmla="*/ 0 h 60287"/>
                  <a:gd name="connsiteX1" fmla="*/ 46278 w 46277"/>
                  <a:gd name="connsiteY1" fmla="*/ 52773 h 60287"/>
                  <a:gd name="connsiteX2" fmla="*/ 0 w 46277"/>
                  <a:gd name="connsiteY2" fmla="*/ 17212 h 60287"/>
                  <a:gd name="connsiteX3" fmla="*/ 29391 w 46277"/>
                  <a:gd name="connsiteY3" fmla="*/ 0 h 60287"/>
                </a:gdLst>
                <a:ahLst/>
                <a:cxnLst>
                  <a:cxn ang="0">
                    <a:pos x="connsiteX0" y="connsiteY0"/>
                  </a:cxn>
                  <a:cxn ang="0">
                    <a:pos x="connsiteX1" y="connsiteY1"/>
                  </a:cxn>
                  <a:cxn ang="0">
                    <a:pos x="connsiteX2" y="connsiteY2"/>
                  </a:cxn>
                  <a:cxn ang="0">
                    <a:pos x="connsiteX3" y="connsiteY3"/>
                  </a:cxn>
                </a:cxnLst>
                <a:rect l="l" t="t" r="r" b="b"/>
                <a:pathLst>
                  <a:path w="46277" h="60287">
                    <a:moveTo>
                      <a:pt x="29391" y="0"/>
                    </a:moveTo>
                    <a:cubicBezTo>
                      <a:pt x="37834" y="16725"/>
                      <a:pt x="40270" y="35236"/>
                      <a:pt x="46278" y="52773"/>
                    </a:cubicBezTo>
                    <a:cubicBezTo>
                      <a:pt x="17374" y="76643"/>
                      <a:pt x="5034" y="37834"/>
                      <a:pt x="0" y="17212"/>
                    </a:cubicBezTo>
                    <a:cubicBezTo>
                      <a:pt x="7794" y="5196"/>
                      <a:pt x="20135" y="7469"/>
                      <a:pt x="29391" y="0"/>
                    </a:cubicBezTo>
                    <a:close/>
                  </a:path>
                </a:pathLst>
              </a:custGeom>
              <a:solidFill>
                <a:schemeClr val="accent3"/>
              </a:solidFill>
              <a:ln w="16087"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A996ACBE-56E3-4507-A376-79875C21CC4D}"/>
                  </a:ext>
                </a:extLst>
              </p:cNvPr>
              <p:cNvSpPr/>
              <p:nvPr/>
            </p:nvSpPr>
            <p:spPr>
              <a:xfrm>
                <a:off x="1334908" y="1914556"/>
                <a:ext cx="47901" cy="26447"/>
              </a:xfrm>
              <a:custGeom>
                <a:avLst/>
                <a:gdLst>
                  <a:gd name="connsiteX0" fmla="*/ 39945 w 47901"/>
                  <a:gd name="connsiteY0" fmla="*/ 0 h 26447"/>
                  <a:gd name="connsiteX1" fmla="*/ 47902 w 47901"/>
                  <a:gd name="connsiteY1" fmla="*/ 24682 h 26447"/>
                  <a:gd name="connsiteX2" fmla="*/ 0 w 47901"/>
                  <a:gd name="connsiteY2" fmla="*/ 20622 h 26447"/>
                  <a:gd name="connsiteX3" fmla="*/ 39945 w 47901"/>
                  <a:gd name="connsiteY3" fmla="*/ 0 h 26447"/>
                </a:gdLst>
                <a:ahLst/>
                <a:cxnLst>
                  <a:cxn ang="0">
                    <a:pos x="connsiteX0" y="connsiteY0"/>
                  </a:cxn>
                  <a:cxn ang="0">
                    <a:pos x="connsiteX1" y="connsiteY1"/>
                  </a:cxn>
                  <a:cxn ang="0">
                    <a:pos x="connsiteX2" y="connsiteY2"/>
                  </a:cxn>
                  <a:cxn ang="0">
                    <a:pos x="connsiteX3" y="connsiteY3"/>
                  </a:cxn>
                </a:cxnLst>
                <a:rect l="l" t="t" r="r" b="b"/>
                <a:pathLst>
                  <a:path w="47901" h="26447">
                    <a:moveTo>
                      <a:pt x="39945" y="0"/>
                    </a:moveTo>
                    <a:cubicBezTo>
                      <a:pt x="44816" y="7469"/>
                      <a:pt x="45466" y="16400"/>
                      <a:pt x="47902" y="24682"/>
                    </a:cubicBezTo>
                    <a:cubicBezTo>
                      <a:pt x="33937" y="29553"/>
                      <a:pt x="16400" y="23058"/>
                      <a:pt x="0" y="20622"/>
                    </a:cubicBezTo>
                    <a:cubicBezTo>
                      <a:pt x="11529" y="7957"/>
                      <a:pt x="26955" y="7469"/>
                      <a:pt x="39945" y="0"/>
                    </a:cubicBezTo>
                    <a:close/>
                  </a:path>
                </a:pathLst>
              </a:custGeom>
              <a:solidFill>
                <a:schemeClr val="accent3"/>
              </a:solidFill>
              <a:ln w="16087"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4A8568DD-C887-475E-B61B-2E46507ADA33}"/>
                  </a:ext>
                </a:extLst>
              </p:cNvPr>
              <p:cNvSpPr/>
              <p:nvPr/>
            </p:nvSpPr>
            <p:spPr>
              <a:xfrm>
                <a:off x="1120082" y="1814856"/>
                <a:ext cx="38321" cy="41108"/>
              </a:xfrm>
              <a:custGeom>
                <a:avLst/>
                <a:gdLst>
                  <a:gd name="connsiteX0" fmla="*/ 21272 w 38321"/>
                  <a:gd name="connsiteY0" fmla="*/ 0 h 41108"/>
                  <a:gd name="connsiteX1" fmla="*/ 38321 w 38321"/>
                  <a:gd name="connsiteY1" fmla="*/ 41082 h 41108"/>
                  <a:gd name="connsiteX2" fmla="*/ 0 w 38321"/>
                  <a:gd name="connsiteY2" fmla="*/ 18511 h 41108"/>
                  <a:gd name="connsiteX3" fmla="*/ 21272 w 38321"/>
                  <a:gd name="connsiteY3" fmla="*/ 0 h 41108"/>
                </a:gdLst>
                <a:ahLst/>
                <a:cxnLst>
                  <a:cxn ang="0">
                    <a:pos x="connsiteX0" y="connsiteY0"/>
                  </a:cxn>
                  <a:cxn ang="0">
                    <a:pos x="connsiteX1" y="connsiteY1"/>
                  </a:cxn>
                  <a:cxn ang="0">
                    <a:pos x="connsiteX2" y="connsiteY2"/>
                  </a:cxn>
                  <a:cxn ang="0">
                    <a:pos x="connsiteX3" y="connsiteY3"/>
                  </a:cxn>
                </a:cxnLst>
                <a:rect l="l" t="t" r="r" b="b"/>
                <a:pathLst>
                  <a:path w="38321" h="41108">
                    <a:moveTo>
                      <a:pt x="21272" y="0"/>
                    </a:moveTo>
                    <a:cubicBezTo>
                      <a:pt x="37347" y="10392"/>
                      <a:pt x="27929" y="28903"/>
                      <a:pt x="38321" y="41082"/>
                    </a:cubicBezTo>
                    <a:cubicBezTo>
                      <a:pt x="23545" y="41894"/>
                      <a:pt x="15101" y="24032"/>
                      <a:pt x="0" y="18511"/>
                    </a:cubicBezTo>
                    <a:cubicBezTo>
                      <a:pt x="5196" y="6008"/>
                      <a:pt x="15588" y="10230"/>
                      <a:pt x="21272" y="0"/>
                    </a:cubicBezTo>
                    <a:close/>
                  </a:path>
                </a:pathLst>
              </a:custGeom>
              <a:solidFill>
                <a:schemeClr val="accent3"/>
              </a:solidFill>
              <a:ln w="16087"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772E391C-67BE-44AC-859F-2C9D5A0F81CB}"/>
                  </a:ext>
                </a:extLst>
              </p:cNvPr>
              <p:cNvSpPr/>
              <p:nvPr/>
            </p:nvSpPr>
            <p:spPr>
              <a:xfrm>
                <a:off x="1238456" y="1894907"/>
                <a:ext cx="41191" cy="28904"/>
              </a:xfrm>
              <a:custGeom>
                <a:avLst/>
                <a:gdLst>
                  <a:gd name="connsiteX0" fmla="*/ 40595 w 41191"/>
                  <a:gd name="connsiteY0" fmla="*/ 28905 h 28904"/>
                  <a:gd name="connsiteX1" fmla="*/ 0 w 41191"/>
                  <a:gd name="connsiteY1" fmla="*/ 10881 h 28904"/>
                  <a:gd name="connsiteX2" fmla="*/ 40595 w 41191"/>
                  <a:gd name="connsiteY2" fmla="*/ 28905 h 28904"/>
                </a:gdLst>
                <a:ahLst/>
                <a:cxnLst>
                  <a:cxn ang="0">
                    <a:pos x="connsiteX0" y="connsiteY0"/>
                  </a:cxn>
                  <a:cxn ang="0">
                    <a:pos x="connsiteX1" y="connsiteY1"/>
                  </a:cxn>
                  <a:cxn ang="0">
                    <a:pos x="connsiteX2" y="connsiteY2"/>
                  </a:cxn>
                </a:cxnLst>
                <a:rect l="l" t="t" r="r" b="b"/>
                <a:pathLst>
                  <a:path w="41191" h="28904">
                    <a:moveTo>
                      <a:pt x="40595" y="28905"/>
                    </a:moveTo>
                    <a:cubicBezTo>
                      <a:pt x="27117" y="23059"/>
                      <a:pt x="14452" y="19974"/>
                      <a:pt x="0" y="10881"/>
                    </a:cubicBezTo>
                    <a:cubicBezTo>
                      <a:pt x="19485" y="-8442"/>
                      <a:pt x="45466" y="-1785"/>
                      <a:pt x="40595" y="28905"/>
                    </a:cubicBezTo>
                    <a:close/>
                  </a:path>
                </a:pathLst>
              </a:custGeom>
              <a:solidFill>
                <a:schemeClr val="accent3"/>
              </a:solidFill>
              <a:ln w="16087"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43315813-74BD-4C73-B6B1-F4BF22CA4FD0}"/>
                  </a:ext>
                </a:extLst>
              </p:cNvPr>
              <p:cNvSpPr/>
              <p:nvPr/>
            </p:nvSpPr>
            <p:spPr>
              <a:xfrm>
                <a:off x="1187306" y="1868869"/>
                <a:ext cx="31913" cy="29773"/>
              </a:xfrm>
              <a:custGeom>
                <a:avLst/>
                <a:gdLst>
                  <a:gd name="connsiteX0" fmla="*/ 31339 w 31913"/>
                  <a:gd name="connsiteY0" fmla="*/ 29774 h 29773"/>
                  <a:gd name="connsiteX1" fmla="*/ 0 w 31913"/>
                  <a:gd name="connsiteY1" fmla="*/ 10776 h 29773"/>
                  <a:gd name="connsiteX2" fmla="*/ 31339 w 31913"/>
                  <a:gd name="connsiteY2" fmla="*/ 29774 h 29773"/>
                </a:gdLst>
                <a:ahLst/>
                <a:cxnLst>
                  <a:cxn ang="0">
                    <a:pos x="connsiteX0" y="connsiteY0"/>
                  </a:cxn>
                  <a:cxn ang="0">
                    <a:pos x="connsiteX1" y="connsiteY1"/>
                  </a:cxn>
                  <a:cxn ang="0">
                    <a:pos x="connsiteX2" y="connsiteY2"/>
                  </a:cxn>
                </a:cxnLst>
                <a:rect l="l" t="t" r="r" b="b"/>
                <a:pathLst>
                  <a:path w="31913" h="29773">
                    <a:moveTo>
                      <a:pt x="31339" y="29774"/>
                    </a:moveTo>
                    <a:cubicBezTo>
                      <a:pt x="19485" y="23928"/>
                      <a:pt x="14127" y="15809"/>
                      <a:pt x="0" y="10776"/>
                    </a:cubicBezTo>
                    <a:cubicBezTo>
                      <a:pt x="17212" y="-13744"/>
                      <a:pt x="35399" y="8340"/>
                      <a:pt x="31339" y="29774"/>
                    </a:cubicBezTo>
                    <a:close/>
                  </a:path>
                </a:pathLst>
              </a:custGeom>
              <a:solidFill>
                <a:schemeClr val="accent3"/>
              </a:solidFill>
              <a:ln w="16087"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AE4F16FB-3894-4EEC-B1DC-2E81C78AE9C3}"/>
                  </a:ext>
                </a:extLst>
              </p:cNvPr>
              <p:cNvSpPr/>
              <p:nvPr/>
            </p:nvSpPr>
            <p:spPr>
              <a:xfrm>
                <a:off x="1036264" y="1790175"/>
                <a:ext cx="21139" cy="31663"/>
              </a:xfrm>
              <a:custGeom>
                <a:avLst/>
                <a:gdLst>
                  <a:gd name="connsiteX0" fmla="*/ 6201 w 21139"/>
                  <a:gd name="connsiteY0" fmla="*/ 0 h 31663"/>
                  <a:gd name="connsiteX1" fmla="*/ 21140 w 21139"/>
                  <a:gd name="connsiteY1" fmla="*/ 22408 h 31663"/>
                  <a:gd name="connsiteX2" fmla="*/ 10585 w 21139"/>
                  <a:gd name="connsiteY2" fmla="*/ 31664 h 31663"/>
                  <a:gd name="connsiteX3" fmla="*/ 6201 w 21139"/>
                  <a:gd name="connsiteY3" fmla="*/ 0 h 31663"/>
                </a:gdLst>
                <a:ahLst/>
                <a:cxnLst>
                  <a:cxn ang="0">
                    <a:pos x="connsiteX0" y="connsiteY0"/>
                  </a:cxn>
                  <a:cxn ang="0">
                    <a:pos x="connsiteX1" y="connsiteY1"/>
                  </a:cxn>
                  <a:cxn ang="0">
                    <a:pos x="connsiteX2" y="connsiteY2"/>
                  </a:cxn>
                  <a:cxn ang="0">
                    <a:pos x="connsiteX3" y="connsiteY3"/>
                  </a:cxn>
                </a:cxnLst>
                <a:rect l="l" t="t" r="r" b="b"/>
                <a:pathLst>
                  <a:path w="21139" h="31663">
                    <a:moveTo>
                      <a:pt x="6201" y="0"/>
                    </a:moveTo>
                    <a:cubicBezTo>
                      <a:pt x="14482" y="6333"/>
                      <a:pt x="14158" y="15588"/>
                      <a:pt x="21140" y="22408"/>
                    </a:cubicBezTo>
                    <a:cubicBezTo>
                      <a:pt x="18542" y="28416"/>
                      <a:pt x="13833" y="27767"/>
                      <a:pt x="10585" y="31664"/>
                    </a:cubicBezTo>
                    <a:cubicBezTo>
                      <a:pt x="3278" y="23707"/>
                      <a:pt x="-6627" y="8281"/>
                      <a:pt x="6201" y="0"/>
                    </a:cubicBezTo>
                    <a:close/>
                  </a:path>
                </a:pathLst>
              </a:custGeom>
              <a:solidFill>
                <a:schemeClr val="accent3"/>
              </a:solidFill>
              <a:ln w="16087"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A50E34DD-95F5-4799-B9E7-E682E77500CC}"/>
                  </a:ext>
                </a:extLst>
              </p:cNvPr>
              <p:cNvSpPr/>
              <p:nvPr/>
            </p:nvSpPr>
            <p:spPr>
              <a:xfrm>
                <a:off x="1350659" y="1971584"/>
                <a:ext cx="43099" cy="39749"/>
              </a:xfrm>
              <a:custGeom>
                <a:avLst/>
                <a:gdLst>
                  <a:gd name="connsiteX0" fmla="*/ 6658 w 43099"/>
                  <a:gd name="connsiteY0" fmla="*/ 39750 h 39749"/>
                  <a:gd name="connsiteX1" fmla="*/ 0 w 43099"/>
                  <a:gd name="connsiteY1" fmla="*/ 12795 h 39749"/>
                  <a:gd name="connsiteX2" fmla="*/ 42056 w 43099"/>
                  <a:gd name="connsiteY2" fmla="*/ 16854 h 39749"/>
                  <a:gd name="connsiteX3" fmla="*/ 6658 w 43099"/>
                  <a:gd name="connsiteY3" fmla="*/ 39750 h 39749"/>
                </a:gdLst>
                <a:ahLst/>
                <a:cxnLst>
                  <a:cxn ang="0">
                    <a:pos x="connsiteX0" y="connsiteY0"/>
                  </a:cxn>
                  <a:cxn ang="0">
                    <a:pos x="connsiteX1" y="connsiteY1"/>
                  </a:cxn>
                  <a:cxn ang="0">
                    <a:pos x="connsiteX2" y="connsiteY2"/>
                  </a:cxn>
                  <a:cxn ang="0">
                    <a:pos x="connsiteX3" y="connsiteY3"/>
                  </a:cxn>
                </a:cxnLst>
                <a:rect l="l" t="t" r="r" b="b"/>
                <a:pathLst>
                  <a:path w="43099" h="39749">
                    <a:moveTo>
                      <a:pt x="6658" y="39750"/>
                    </a:moveTo>
                    <a:cubicBezTo>
                      <a:pt x="1299" y="31793"/>
                      <a:pt x="974" y="22213"/>
                      <a:pt x="0" y="12795"/>
                    </a:cubicBezTo>
                    <a:cubicBezTo>
                      <a:pt x="14939" y="-4580"/>
                      <a:pt x="49525" y="-5229"/>
                      <a:pt x="42056" y="16854"/>
                    </a:cubicBezTo>
                    <a:cubicBezTo>
                      <a:pt x="37672" y="29844"/>
                      <a:pt x="17212" y="28870"/>
                      <a:pt x="6658" y="39750"/>
                    </a:cubicBezTo>
                    <a:close/>
                  </a:path>
                </a:pathLst>
              </a:custGeom>
              <a:solidFill>
                <a:schemeClr val="accent3"/>
              </a:solidFill>
              <a:ln w="16087"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C8042BAB-E0BD-437F-AFA7-2551E0D506DE}"/>
                  </a:ext>
                </a:extLst>
              </p:cNvPr>
              <p:cNvSpPr/>
              <p:nvPr/>
            </p:nvSpPr>
            <p:spPr>
              <a:xfrm>
                <a:off x="1048960" y="1821731"/>
                <a:ext cx="36048" cy="36317"/>
              </a:xfrm>
              <a:custGeom>
                <a:avLst/>
                <a:gdLst>
                  <a:gd name="connsiteX0" fmla="*/ 36048 w 36048"/>
                  <a:gd name="connsiteY0" fmla="*/ 16832 h 36317"/>
                  <a:gd name="connsiteX1" fmla="*/ 11367 w 36048"/>
                  <a:gd name="connsiteY1" fmla="*/ 36317 h 36317"/>
                  <a:gd name="connsiteX2" fmla="*/ 0 w 36048"/>
                  <a:gd name="connsiteY2" fmla="*/ 6927 h 36317"/>
                  <a:gd name="connsiteX3" fmla="*/ 36048 w 36048"/>
                  <a:gd name="connsiteY3" fmla="*/ 16832 h 36317"/>
                </a:gdLst>
                <a:ahLst/>
                <a:cxnLst>
                  <a:cxn ang="0">
                    <a:pos x="connsiteX0" y="connsiteY0"/>
                  </a:cxn>
                  <a:cxn ang="0">
                    <a:pos x="connsiteX1" y="connsiteY1"/>
                  </a:cxn>
                  <a:cxn ang="0">
                    <a:pos x="connsiteX2" y="connsiteY2"/>
                  </a:cxn>
                  <a:cxn ang="0">
                    <a:pos x="connsiteX3" y="connsiteY3"/>
                  </a:cxn>
                </a:cxnLst>
                <a:rect l="l" t="t" r="r" b="b"/>
                <a:pathLst>
                  <a:path w="36048" h="36317">
                    <a:moveTo>
                      <a:pt x="36048" y="16832"/>
                    </a:moveTo>
                    <a:cubicBezTo>
                      <a:pt x="29391" y="28036"/>
                      <a:pt x="19810" y="30797"/>
                      <a:pt x="11367" y="36317"/>
                    </a:cubicBezTo>
                    <a:cubicBezTo>
                      <a:pt x="4059" y="27549"/>
                      <a:pt x="1949" y="17319"/>
                      <a:pt x="0" y="6927"/>
                    </a:cubicBezTo>
                    <a:cubicBezTo>
                      <a:pt x="12016" y="-10610"/>
                      <a:pt x="20460" y="9850"/>
                      <a:pt x="36048" y="16832"/>
                    </a:cubicBezTo>
                    <a:close/>
                  </a:path>
                </a:pathLst>
              </a:custGeom>
              <a:solidFill>
                <a:schemeClr val="accent3"/>
              </a:solidFill>
              <a:ln w="16087"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377AAFBF-27BD-4D2C-8764-368B17FB0A78}"/>
                  </a:ext>
                </a:extLst>
              </p:cNvPr>
              <p:cNvSpPr/>
              <p:nvPr/>
            </p:nvSpPr>
            <p:spPr>
              <a:xfrm>
                <a:off x="1304996" y="1963787"/>
                <a:ext cx="35270" cy="29360"/>
              </a:xfrm>
              <a:custGeom>
                <a:avLst/>
                <a:gdLst>
                  <a:gd name="connsiteX0" fmla="*/ 32997 w 35270"/>
                  <a:gd name="connsiteY0" fmla="*/ 5166 h 29360"/>
                  <a:gd name="connsiteX1" fmla="*/ 35270 w 35270"/>
                  <a:gd name="connsiteY1" fmla="*/ 12148 h 29360"/>
                  <a:gd name="connsiteX2" fmla="*/ 5880 w 35270"/>
                  <a:gd name="connsiteY2" fmla="*/ 29360 h 29360"/>
                  <a:gd name="connsiteX3" fmla="*/ 359 w 35270"/>
                  <a:gd name="connsiteY3" fmla="*/ 132 h 29360"/>
                  <a:gd name="connsiteX4" fmla="*/ 32997 w 35270"/>
                  <a:gd name="connsiteY4" fmla="*/ 5166 h 2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70" h="29360">
                    <a:moveTo>
                      <a:pt x="32997" y="5166"/>
                    </a:moveTo>
                    <a:cubicBezTo>
                      <a:pt x="32997" y="7764"/>
                      <a:pt x="32997" y="10362"/>
                      <a:pt x="35270" y="12148"/>
                    </a:cubicBezTo>
                    <a:cubicBezTo>
                      <a:pt x="26340" y="20429"/>
                      <a:pt x="15298" y="22540"/>
                      <a:pt x="5880" y="29360"/>
                    </a:cubicBezTo>
                    <a:cubicBezTo>
                      <a:pt x="3931" y="19617"/>
                      <a:pt x="-1427" y="11011"/>
                      <a:pt x="359" y="132"/>
                    </a:cubicBezTo>
                    <a:cubicBezTo>
                      <a:pt x="10427" y="-680"/>
                      <a:pt x="21793" y="2405"/>
                      <a:pt x="32997" y="5166"/>
                    </a:cubicBezTo>
                    <a:close/>
                  </a:path>
                </a:pathLst>
              </a:custGeom>
              <a:solidFill>
                <a:schemeClr val="accent3"/>
              </a:solidFill>
              <a:ln w="16087"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0FD74859-8194-4C36-9901-22AD6699D6AC}"/>
                  </a:ext>
                </a:extLst>
              </p:cNvPr>
              <p:cNvSpPr/>
              <p:nvPr/>
            </p:nvSpPr>
            <p:spPr>
              <a:xfrm>
                <a:off x="1026298" y="1814694"/>
                <a:ext cx="9620" cy="20946"/>
              </a:xfrm>
              <a:custGeom>
                <a:avLst/>
                <a:gdLst>
                  <a:gd name="connsiteX0" fmla="*/ 6424 w 9620"/>
                  <a:gd name="connsiteY0" fmla="*/ 0 h 20946"/>
                  <a:gd name="connsiteX1" fmla="*/ 1553 w 9620"/>
                  <a:gd name="connsiteY1" fmla="*/ 20947 h 20946"/>
                  <a:gd name="connsiteX2" fmla="*/ 6424 w 9620"/>
                  <a:gd name="connsiteY2" fmla="*/ 0 h 20946"/>
                </a:gdLst>
                <a:ahLst/>
                <a:cxnLst>
                  <a:cxn ang="0">
                    <a:pos x="connsiteX0" y="connsiteY0"/>
                  </a:cxn>
                  <a:cxn ang="0">
                    <a:pos x="connsiteX1" y="connsiteY1"/>
                  </a:cxn>
                  <a:cxn ang="0">
                    <a:pos x="connsiteX2" y="connsiteY2"/>
                  </a:cxn>
                </a:cxnLst>
                <a:rect l="l" t="t" r="r" b="b"/>
                <a:pathLst>
                  <a:path w="9620" h="20946">
                    <a:moveTo>
                      <a:pt x="6424" y="0"/>
                    </a:moveTo>
                    <a:cubicBezTo>
                      <a:pt x="10808" y="8444"/>
                      <a:pt x="11945" y="17212"/>
                      <a:pt x="1553" y="20947"/>
                    </a:cubicBezTo>
                    <a:cubicBezTo>
                      <a:pt x="-2507" y="15751"/>
                      <a:pt x="2202" y="7794"/>
                      <a:pt x="6424" y="0"/>
                    </a:cubicBezTo>
                    <a:close/>
                  </a:path>
                </a:pathLst>
              </a:custGeom>
              <a:solidFill>
                <a:schemeClr val="accent3"/>
              </a:solidFill>
              <a:ln w="16087"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2E1EFD5B-38F1-4522-8D4B-5A8492060B91}"/>
                  </a:ext>
                </a:extLst>
              </p:cNvPr>
              <p:cNvSpPr/>
              <p:nvPr/>
            </p:nvSpPr>
            <p:spPr>
              <a:xfrm>
                <a:off x="1087768" y="1778483"/>
                <a:ext cx="52610" cy="45303"/>
              </a:xfrm>
              <a:custGeom>
                <a:avLst/>
                <a:gdLst>
                  <a:gd name="connsiteX0" fmla="*/ 40107 w 52610"/>
                  <a:gd name="connsiteY0" fmla="*/ 0 h 45303"/>
                  <a:gd name="connsiteX1" fmla="*/ 52611 w 52610"/>
                  <a:gd name="connsiteY1" fmla="*/ 26955 h 45303"/>
                  <a:gd name="connsiteX2" fmla="*/ 25493 w 52610"/>
                  <a:gd name="connsiteY2" fmla="*/ 45304 h 45303"/>
                  <a:gd name="connsiteX3" fmla="*/ 0 w 52610"/>
                  <a:gd name="connsiteY3" fmla="*/ 26305 h 45303"/>
                  <a:gd name="connsiteX4" fmla="*/ 40107 w 52610"/>
                  <a:gd name="connsiteY4" fmla="*/ 0 h 45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0" h="45303">
                    <a:moveTo>
                      <a:pt x="40107" y="0"/>
                    </a:moveTo>
                    <a:cubicBezTo>
                      <a:pt x="44329" y="9093"/>
                      <a:pt x="49201" y="17699"/>
                      <a:pt x="52611" y="26955"/>
                    </a:cubicBezTo>
                    <a:cubicBezTo>
                      <a:pt x="44979" y="37347"/>
                      <a:pt x="33612" y="36210"/>
                      <a:pt x="25493" y="45304"/>
                    </a:cubicBezTo>
                    <a:cubicBezTo>
                      <a:pt x="12178" y="40595"/>
                      <a:pt x="7794" y="32800"/>
                      <a:pt x="0" y="26305"/>
                    </a:cubicBezTo>
                    <a:cubicBezTo>
                      <a:pt x="12178" y="13640"/>
                      <a:pt x="26630" y="8281"/>
                      <a:pt x="40107" y="0"/>
                    </a:cubicBezTo>
                    <a:close/>
                  </a:path>
                </a:pathLst>
              </a:custGeom>
              <a:solidFill>
                <a:schemeClr val="accent3"/>
              </a:solidFill>
              <a:ln w="16087"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8840591A-B223-47D8-9515-629F0B6772F6}"/>
                  </a:ext>
                </a:extLst>
              </p:cNvPr>
              <p:cNvSpPr/>
              <p:nvPr/>
            </p:nvSpPr>
            <p:spPr>
              <a:xfrm>
                <a:off x="1061463" y="1845708"/>
                <a:ext cx="56670" cy="86385"/>
              </a:xfrm>
              <a:custGeom>
                <a:avLst/>
                <a:gdLst>
                  <a:gd name="connsiteX0" fmla="*/ 31664 w 56670"/>
                  <a:gd name="connsiteY0" fmla="*/ 0 h 86385"/>
                  <a:gd name="connsiteX1" fmla="*/ 56670 w 56670"/>
                  <a:gd name="connsiteY1" fmla="*/ 59918 h 86385"/>
                  <a:gd name="connsiteX2" fmla="*/ 22571 w 56670"/>
                  <a:gd name="connsiteY2" fmla="*/ 86385 h 86385"/>
                  <a:gd name="connsiteX3" fmla="*/ 0 w 56670"/>
                  <a:gd name="connsiteY3" fmla="*/ 21921 h 86385"/>
                  <a:gd name="connsiteX4" fmla="*/ 31664 w 56670"/>
                  <a:gd name="connsiteY4" fmla="*/ 0 h 86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70" h="86385">
                    <a:moveTo>
                      <a:pt x="31664" y="0"/>
                    </a:moveTo>
                    <a:cubicBezTo>
                      <a:pt x="46115" y="18024"/>
                      <a:pt x="48389" y="39783"/>
                      <a:pt x="56670" y="59918"/>
                    </a:cubicBezTo>
                    <a:cubicBezTo>
                      <a:pt x="47090" y="74207"/>
                      <a:pt x="32963" y="74694"/>
                      <a:pt x="22571" y="86385"/>
                    </a:cubicBezTo>
                    <a:cubicBezTo>
                      <a:pt x="12990" y="65601"/>
                      <a:pt x="9580" y="42706"/>
                      <a:pt x="0" y="21921"/>
                    </a:cubicBezTo>
                    <a:cubicBezTo>
                      <a:pt x="10067" y="13153"/>
                      <a:pt x="21434" y="8281"/>
                      <a:pt x="31664" y="0"/>
                    </a:cubicBezTo>
                    <a:close/>
                  </a:path>
                </a:pathLst>
              </a:custGeom>
              <a:solidFill>
                <a:schemeClr val="accent3"/>
              </a:solidFill>
              <a:ln w="16087"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E0AB51E4-E1C4-4743-A5FC-115BEBADC0E1}"/>
                  </a:ext>
                </a:extLst>
              </p:cNvPr>
              <p:cNvSpPr/>
              <p:nvPr/>
            </p:nvSpPr>
            <p:spPr>
              <a:xfrm>
                <a:off x="1112775" y="1864636"/>
                <a:ext cx="39457" cy="37579"/>
              </a:xfrm>
              <a:custGeom>
                <a:avLst/>
                <a:gdLst>
                  <a:gd name="connsiteX0" fmla="*/ 0 w 39457"/>
                  <a:gd name="connsiteY0" fmla="*/ 70 h 37579"/>
                  <a:gd name="connsiteX1" fmla="*/ 39458 w 39457"/>
                  <a:gd name="connsiteY1" fmla="*/ 20367 h 37579"/>
                  <a:gd name="connsiteX2" fmla="*/ 15913 w 39457"/>
                  <a:gd name="connsiteY2" fmla="*/ 37579 h 37579"/>
                  <a:gd name="connsiteX3" fmla="*/ 0 w 39457"/>
                  <a:gd name="connsiteY3" fmla="*/ 70 h 37579"/>
                </a:gdLst>
                <a:ahLst/>
                <a:cxnLst>
                  <a:cxn ang="0">
                    <a:pos x="connsiteX0" y="connsiteY0"/>
                  </a:cxn>
                  <a:cxn ang="0">
                    <a:pos x="connsiteX1" y="connsiteY1"/>
                  </a:cxn>
                  <a:cxn ang="0">
                    <a:pos x="connsiteX2" y="connsiteY2"/>
                  </a:cxn>
                  <a:cxn ang="0">
                    <a:pos x="connsiteX3" y="connsiteY3"/>
                  </a:cxn>
                </a:cxnLst>
                <a:rect l="l" t="t" r="r" b="b"/>
                <a:pathLst>
                  <a:path w="39457" h="37579">
                    <a:moveTo>
                      <a:pt x="0" y="70"/>
                    </a:moveTo>
                    <a:cubicBezTo>
                      <a:pt x="14452" y="-1229"/>
                      <a:pt x="23058" y="15983"/>
                      <a:pt x="39458" y="20367"/>
                    </a:cubicBezTo>
                    <a:cubicBezTo>
                      <a:pt x="33450" y="31734"/>
                      <a:pt x="23058" y="29623"/>
                      <a:pt x="15913" y="37579"/>
                    </a:cubicBezTo>
                    <a:cubicBezTo>
                      <a:pt x="6008" y="26537"/>
                      <a:pt x="7307" y="11923"/>
                      <a:pt x="0" y="70"/>
                    </a:cubicBezTo>
                    <a:close/>
                  </a:path>
                </a:pathLst>
              </a:custGeom>
              <a:solidFill>
                <a:schemeClr val="accent3"/>
              </a:solidFill>
              <a:ln w="16087"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E2B19F51-806E-40D0-9DE2-0F06B496D6B8}"/>
                  </a:ext>
                </a:extLst>
              </p:cNvPr>
              <p:cNvSpPr/>
              <p:nvPr/>
            </p:nvSpPr>
            <p:spPr>
              <a:xfrm>
                <a:off x="1129662" y="1892148"/>
                <a:ext cx="52490" cy="55858"/>
              </a:xfrm>
              <a:custGeom>
                <a:avLst/>
                <a:gdLst>
                  <a:gd name="connsiteX0" fmla="*/ 30690 w 52490"/>
                  <a:gd name="connsiteY0" fmla="*/ 0 h 55858"/>
                  <a:gd name="connsiteX1" fmla="*/ 52448 w 52490"/>
                  <a:gd name="connsiteY1" fmla="*/ 31826 h 55858"/>
                  <a:gd name="connsiteX2" fmla="*/ 13640 w 52490"/>
                  <a:gd name="connsiteY2" fmla="*/ 55858 h 55858"/>
                  <a:gd name="connsiteX3" fmla="*/ 0 w 52490"/>
                  <a:gd name="connsiteY3" fmla="*/ 19485 h 55858"/>
                  <a:gd name="connsiteX4" fmla="*/ 30690 w 52490"/>
                  <a:gd name="connsiteY4" fmla="*/ 0 h 55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90" h="55858">
                    <a:moveTo>
                      <a:pt x="30690" y="0"/>
                    </a:moveTo>
                    <a:cubicBezTo>
                      <a:pt x="42218" y="9256"/>
                      <a:pt x="53260" y="18511"/>
                      <a:pt x="52448" y="31826"/>
                    </a:cubicBezTo>
                    <a:cubicBezTo>
                      <a:pt x="40595" y="43193"/>
                      <a:pt x="26305" y="47252"/>
                      <a:pt x="13640" y="55858"/>
                    </a:cubicBezTo>
                    <a:cubicBezTo>
                      <a:pt x="6982" y="44329"/>
                      <a:pt x="6658" y="30852"/>
                      <a:pt x="0" y="19485"/>
                    </a:cubicBezTo>
                    <a:cubicBezTo>
                      <a:pt x="10067" y="12178"/>
                      <a:pt x="20622" y="7307"/>
                      <a:pt x="30690" y="0"/>
                    </a:cubicBezTo>
                    <a:close/>
                  </a:path>
                </a:pathLst>
              </a:custGeom>
              <a:solidFill>
                <a:schemeClr val="accent3"/>
              </a:solidFill>
              <a:ln w="16087"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300AE192-CC62-423B-ABDF-27E224E72423}"/>
                  </a:ext>
                </a:extLst>
              </p:cNvPr>
              <p:cNvSpPr/>
              <p:nvPr/>
            </p:nvSpPr>
            <p:spPr>
              <a:xfrm>
                <a:off x="1250472" y="1959246"/>
                <a:ext cx="50409" cy="57082"/>
              </a:xfrm>
              <a:custGeom>
                <a:avLst/>
                <a:gdLst>
                  <a:gd name="connsiteX0" fmla="*/ 49850 w 50409"/>
                  <a:gd name="connsiteY0" fmla="*/ 37311 h 57082"/>
                  <a:gd name="connsiteX1" fmla="*/ 13477 w 50409"/>
                  <a:gd name="connsiteY1" fmla="*/ 56634 h 57082"/>
                  <a:gd name="connsiteX2" fmla="*/ 0 w 50409"/>
                  <a:gd name="connsiteY2" fmla="*/ 14416 h 57082"/>
                  <a:gd name="connsiteX3" fmla="*/ 49850 w 50409"/>
                  <a:gd name="connsiteY3" fmla="*/ 37311 h 57082"/>
                </a:gdLst>
                <a:ahLst/>
                <a:cxnLst>
                  <a:cxn ang="0">
                    <a:pos x="connsiteX0" y="connsiteY0"/>
                  </a:cxn>
                  <a:cxn ang="0">
                    <a:pos x="connsiteX1" y="connsiteY1"/>
                  </a:cxn>
                  <a:cxn ang="0">
                    <a:pos x="connsiteX2" y="connsiteY2"/>
                  </a:cxn>
                  <a:cxn ang="0">
                    <a:pos x="connsiteX3" y="connsiteY3"/>
                  </a:cxn>
                </a:cxnLst>
                <a:rect l="l" t="t" r="r" b="b"/>
                <a:pathLst>
                  <a:path w="50409" h="57082">
                    <a:moveTo>
                      <a:pt x="49850" y="37311"/>
                    </a:moveTo>
                    <a:cubicBezTo>
                      <a:pt x="37347" y="41371"/>
                      <a:pt x="22571" y="60207"/>
                      <a:pt x="13477" y="56634"/>
                    </a:cubicBezTo>
                    <a:cubicBezTo>
                      <a:pt x="487" y="51763"/>
                      <a:pt x="8119" y="27568"/>
                      <a:pt x="0" y="14416"/>
                    </a:cubicBezTo>
                    <a:cubicBezTo>
                      <a:pt x="20784" y="-16274"/>
                      <a:pt x="55209" y="7109"/>
                      <a:pt x="49850" y="37311"/>
                    </a:cubicBezTo>
                    <a:close/>
                  </a:path>
                </a:pathLst>
              </a:custGeom>
              <a:solidFill>
                <a:schemeClr val="accent3"/>
              </a:solidFill>
              <a:ln w="16087"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6A6371C1-4BA2-43F1-8BC1-245DF1D75B8E}"/>
                  </a:ext>
                </a:extLst>
              </p:cNvPr>
              <p:cNvSpPr/>
              <p:nvPr/>
            </p:nvSpPr>
            <p:spPr>
              <a:xfrm>
                <a:off x="1311851" y="1987627"/>
                <a:ext cx="38483" cy="43030"/>
              </a:xfrm>
              <a:custGeom>
                <a:avLst/>
                <a:gdLst>
                  <a:gd name="connsiteX0" fmla="*/ 28254 w 38483"/>
                  <a:gd name="connsiteY0" fmla="*/ 0 h 43030"/>
                  <a:gd name="connsiteX1" fmla="*/ 38484 w 38483"/>
                  <a:gd name="connsiteY1" fmla="*/ 25818 h 43030"/>
                  <a:gd name="connsiteX2" fmla="*/ 9093 w 38483"/>
                  <a:gd name="connsiteY2" fmla="*/ 43030 h 43030"/>
                  <a:gd name="connsiteX3" fmla="*/ 0 w 38483"/>
                  <a:gd name="connsiteY3" fmla="*/ 14939 h 43030"/>
                  <a:gd name="connsiteX4" fmla="*/ 28254 w 38483"/>
                  <a:gd name="connsiteY4" fmla="*/ 0 h 43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83" h="43030">
                    <a:moveTo>
                      <a:pt x="28254" y="0"/>
                    </a:moveTo>
                    <a:cubicBezTo>
                      <a:pt x="38808" y="6333"/>
                      <a:pt x="30527" y="18674"/>
                      <a:pt x="38484" y="25818"/>
                    </a:cubicBezTo>
                    <a:cubicBezTo>
                      <a:pt x="29390" y="33937"/>
                      <a:pt x="18349" y="35399"/>
                      <a:pt x="9093" y="43030"/>
                    </a:cubicBezTo>
                    <a:cubicBezTo>
                      <a:pt x="-812" y="35886"/>
                      <a:pt x="5034" y="23707"/>
                      <a:pt x="0" y="14939"/>
                    </a:cubicBezTo>
                    <a:cubicBezTo>
                      <a:pt x="9256" y="9093"/>
                      <a:pt x="19161" y="5846"/>
                      <a:pt x="28254" y="0"/>
                    </a:cubicBezTo>
                    <a:close/>
                  </a:path>
                </a:pathLst>
              </a:custGeom>
              <a:solidFill>
                <a:schemeClr val="accent3"/>
              </a:solidFill>
              <a:ln w="16087"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18149DB1-B7F5-4602-88A4-C7F287FBAE18}"/>
                  </a:ext>
                </a:extLst>
              </p:cNvPr>
              <p:cNvSpPr/>
              <p:nvPr/>
            </p:nvSpPr>
            <p:spPr>
              <a:xfrm>
                <a:off x="1357154" y="2008086"/>
                <a:ext cx="22408" cy="21076"/>
              </a:xfrm>
              <a:custGeom>
                <a:avLst/>
                <a:gdLst>
                  <a:gd name="connsiteX0" fmla="*/ 22408 w 22408"/>
                  <a:gd name="connsiteY0" fmla="*/ 0 h 21076"/>
                  <a:gd name="connsiteX1" fmla="*/ 0 w 22408"/>
                  <a:gd name="connsiteY1" fmla="*/ 20784 h 21076"/>
                  <a:gd name="connsiteX2" fmla="*/ 22408 w 22408"/>
                  <a:gd name="connsiteY2" fmla="*/ 0 h 21076"/>
                </a:gdLst>
                <a:ahLst/>
                <a:cxnLst>
                  <a:cxn ang="0">
                    <a:pos x="connsiteX0" y="connsiteY0"/>
                  </a:cxn>
                  <a:cxn ang="0">
                    <a:pos x="connsiteX1" y="connsiteY1"/>
                  </a:cxn>
                  <a:cxn ang="0">
                    <a:pos x="connsiteX2" y="connsiteY2"/>
                  </a:cxn>
                </a:cxnLst>
                <a:rect l="l" t="t" r="r" b="b"/>
                <a:pathLst>
                  <a:path w="22408" h="21076">
                    <a:moveTo>
                      <a:pt x="22408" y="0"/>
                    </a:moveTo>
                    <a:cubicBezTo>
                      <a:pt x="22246" y="6008"/>
                      <a:pt x="9256" y="23545"/>
                      <a:pt x="0" y="20784"/>
                    </a:cubicBezTo>
                    <a:cubicBezTo>
                      <a:pt x="487" y="7957"/>
                      <a:pt x="14776" y="7632"/>
                      <a:pt x="22408" y="0"/>
                    </a:cubicBezTo>
                    <a:close/>
                  </a:path>
                </a:pathLst>
              </a:custGeom>
              <a:solidFill>
                <a:schemeClr val="accent3"/>
              </a:solidFill>
              <a:ln w="16087"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86BC086E-1E28-45FB-A4B6-A83748C2DEA9}"/>
                  </a:ext>
                </a:extLst>
              </p:cNvPr>
              <p:cNvSpPr/>
              <p:nvPr/>
            </p:nvSpPr>
            <p:spPr>
              <a:xfrm>
                <a:off x="1023939" y="1834504"/>
                <a:ext cx="51812" cy="121621"/>
              </a:xfrm>
              <a:custGeom>
                <a:avLst/>
                <a:gdLst>
                  <a:gd name="connsiteX0" fmla="*/ 13329 w 51812"/>
                  <a:gd name="connsiteY0" fmla="*/ 0 h 121621"/>
                  <a:gd name="connsiteX1" fmla="*/ 28106 w 51812"/>
                  <a:gd name="connsiteY1" fmla="*/ 28254 h 121621"/>
                  <a:gd name="connsiteX2" fmla="*/ 19824 w 51812"/>
                  <a:gd name="connsiteY2" fmla="*/ 38646 h 121621"/>
                  <a:gd name="connsiteX3" fmla="*/ 51813 w 51812"/>
                  <a:gd name="connsiteY3" fmla="*/ 102136 h 121621"/>
                  <a:gd name="connsiteX4" fmla="*/ 26969 w 51812"/>
                  <a:gd name="connsiteY4" fmla="*/ 121621 h 121621"/>
                  <a:gd name="connsiteX5" fmla="*/ 13329 w 51812"/>
                  <a:gd name="connsiteY5" fmla="*/ 0 h 12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12" h="121621">
                    <a:moveTo>
                      <a:pt x="13329" y="0"/>
                    </a:moveTo>
                    <a:cubicBezTo>
                      <a:pt x="21773" y="8281"/>
                      <a:pt x="21773" y="19323"/>
                      <a:pt x="28106" y="28254"/>
                    </a:cubicBezTo>
                    <a:cubicBezTo>
                      <a:pt x="26644" y="35723"/>
                      <a:pt x="21773" y="32638"/>
                      <a:pt x="19824" y="38646"/>
                    </a:cubicBezTo>
                    <a:cubicBezTo>
                      <a:pt x="41096" y="37347"/>
                      <a:pt x="42720" y="81352"/>
                      <a:pt x="51813" y="102136"/>
                    </a:cubicBezTo>
                    <a:cubicBezTo>
                      <a:pt x="43044" y="107332"/>
                      <a:pt x="35575" y="115938"/>
                      <a:pt x="26969" y="121621"/>
                    </a:cubicBezTo>
                    <a:cubicBezTo>
                      <a:pt x="11218" y="86548"/>
                      <a:pt x="-16711" y="37185"/>
                      <a:pt x="13329" y="0"/>
                    </a:cubicBezTo>
                    <a:close/>
                  </a:path>
                </a:pathLst>
              </a:custGeom>
              <a:solidFill>
                <a:schemeClr val="accent3"/>
              </a:solidFill>
              <a:ln w="16087"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D51437B8-BF01-47CC-95EE-E102CA4325C5}"/>
                  </a:ext>
                </a:extLst>
              </p:cNvPr>
              <p:cNvSpPr/>
              <p:nvPr/>
            </p:nvSpPr>
            <p:spPr>
              <a:xfrm>
                <a:off x="1243814" y="1946233"/>
                <a:ext cx="18511" cy="13627"/>
              </a:xfrm>
              <a:custGeom>
                <a:avLst/>
                <a:gdLst>
                  <a:gd name="connsiteX0" fmla="*/ 18511 w 18511"/>
                  <a:gd name="connsiteY0" fmla="*/ 4372 h 13627"/>
                  <a:gd name="connsiteX1" fmla="*/ 7957 w 18511"/>
                  <a:gd name="connsiteY1" fmla="*/ 13627 h 13627"/>
                  <a:gd name="connsiteX2" fmla="*/ 0 w 18511"/>
                  <a:gd name="connsiteY2" fmla="*/ 637 h 13627"/>
                  <a:gd name="connsiteX3" fmla="*/ 18511 w 18511"/>
                  <a:gd name="connsiteY3" fmla="*/ 4372 h 13627"/>
                </a:gdLst>
                <a:ahLst/>
                <a:cxnLst>
                  <a:cxn ang="0">
                    <a:pos x="connsiteX0" y="connsiteY0"/>
                  </a:cxn>
                  <a:cxn ang="0">
                    <a:pos x="connsiteX1" y="connsiteY1"/>
                  </a:cxn>
                  <a:cxn ang="0">
                    <a:pos x="connsiteX2" y="connsiteY2"/>
                  </a:cxn>
                  <a:cxn ang="0">
                    <a:pos x="connsiteX3" y="connsiteY3"/>
                  </a:cxn>
                </a:cxnLst>
                <a:rect l="l" t="t" r="r" b="b"/>
                <a:pathLst>
                  <a:path w="18511" h="13627">
                    <a:moveTo>
                      <a:pt x="18511" y="4372"/>
                    </a:moveTo>
                    <a:cubicBezTo>
                      <a:pt x="15913" y="10380"/>
                      <a:pt x="11204" y="9730"/>
                      <a:pt x="7957" y="13627"/>
                    </a:cubicBezTo>
                    <a:cubicBezTo>
                      <a:pt x="162" y="11029"/>
                      <a:pt x="5034" y="4209"/>
                      <a:pt x="0" y="637"/>
                    </a:cubicBezTo>
                    <a:cubicBezTo>
                      <a:pt x="4871" y="-2123"/>
                      <a:pt x="12990" y="5021"/>
                      <a:pt x="18511" y="4372"/>
                    </a:cubicBezTo>
                    <a:close/>
                  </a:path>
                </a:pathLst>
              </a:custGeom>
              <a:solidFill>
                <a:schemeClr val="accent3"/>
              </a:solidFill>
              <a:ln w="16087"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61F2E5B7-8877-4C51-BA65-613D6C1CAC65}"/>
                  </a:ext>
                </a:extLst>
              </p:cNvPr>
              <p:cNvSpPr/>
              <p:nvPr/>
            </p:nvSpPr>
            <p:spPr>
              <a:xfrm>
                <a:off x="1201212" y="1925273"/>
                <a:ext cx="34783" cy="53909"/>
              </a:xfrm>
              <a:custGeom>
                <a:avLst/>
                <a:gdLst>
                  <a:gd name="connsiteX0" fmla="*/ 33996 w 34783"/>
                  <a:gd name="connsiteY0" fmla="*/ 43680 h 53909"/>
                  <a:gd name="connsiteX1" fmla="*/ 14023 w 34783"/>
                  <a:gd name="connsiteY1" fmla="*/ 53910 h 53909"/>
                  <a:gd name="connsiteX2" fmla="*/ 708 w 34783"/>
                  <a:gd name="connsiteY2" fmla="*/ 0 h 53909"/>
                  <a:gd name="connsiteX3" fmla="*/ 33996 w 34783"/>
                  <a:gd name="connsiteY3" fmla="*/ 43680 h 53909"/>
                </a:gdLst>
                <a:ahLst/>
                <a:cxnLst>
                  <a:cxn ang="0">
                    <a:pos x="connsiteX0" y="connsiteY0"/>
                  </a:cxn>
                  <a:cxn ang="0">
                    <a:pos x="connsiteX1" y="connsiteY1"/>
                  </a:cxn>
                  <a:cxn ang="0">
                    <a:pos x="connsiteX2" y="connsiteY2"/>
                  </a:cxn>
                  <a:cxn ang="0">
                    <a:pos x="connsiteX3" y="connsiteY3"/>
                  </a:cxn>
                </a:cxnLst>
                <a:rect l="l" t="t" r="r" b="b"/>
                <a:pathLst>
                  <a:path w="34783" h="53909">
                    <a:moveTo>
                      <a:pt x="33996" y="43680"/>
                    </a:moveTo>
                    <a:cubicBezTo>
                      <a:pt x="26851" y="45791"/>
                      <a:pt x="20681" y="50662"/>
                      <a:pt x="14023" y="53910"/>
                    </a:cubicBezTo>
                    <a:cubicBezTo>
                      <a:pt x="8989" y="36048"/>
                      <a:pt x="-3027" y="20622"/>
                      <a:pt x="708" y="0"/>
                    </a:cubicBezTo>
                    <a:cubicBezTo>
                      <a:pt x="20356" y="4384"/>
                      <a:pt x="38867" y="25006"/>
                      <a:pt x="33996" y="43680"/>
                    </a:cubicBezTo>
                    <a:close/>
                  </a:path>
                </a:pathLst>
              </a:custGeom>
              <a:solidFill>
                <a:schemeClr val="accent3"/>
              </a:solidFill>
              <a:ln w="16087"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D14FEFF2-7128-4A25-8329-A0E25DA22B87}"/>
                  </a:ext>
                </a:extLst>
              </p:cNvPr>
              <p:cNvSpPr/>
              <p:nvPr/>
            </p:nvSpPr>
            <p:spPr>
              <a:xfrm>
                <a:off x="1146712" y="1933230"/>
                <a:ext cx="56832" cy="80377"/>
              </a:xfrm>
              <a:custGeom>
                <a:avLst/>
                <a:gdLst>
                  <a:gd name="connsiteX0" fmla="*/ 36373 w 56832"/>
                  <a:gd name="connsiteY0" fmla="*/ 0 h 80377"/>
                  <a:gd name="connsiteX1" fmla="*/ 56832 w 56832"/>
                  <a:gd name="connsiteY1" fmla="*/ 51636 h 80377"/>
                  <a:gd name="connsiteX2" fmla="*/ 15588 w 56832"/>
                  <a:gd name="connsiteY2" fmla="*/ 80377 h 80377"/>
                  <a:gd name="connsiteX3" fmla="*/ 0 w 56832"/>
                  <a:gd name="connsiteY3" fmla="*/ 25331 h 80377"/>
                  <a:gd name="connsiteX4" fmla="*/ 36373 w 56832"/>
                  <a:gd name="connsiteY4" fmla="*/ 0 h 80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32" h="80377">
                    <a:moveTo>
                      <a:pt x="36373" y="0"/>
                    </a:moveTo>
                    <a:cubicBezTo>
                      <a:pt x="46440" y="16075"/>
                      <a:pt x="52773" y="33450"/>
                      <a:pt x="56832" y="51636"/>
                    </a:cubicBezTo>
                    <a:cubicBezTo>
                      <a:pt x="44005" y="64139"/>
                      <a:pt x="28903" y="69498"/>
                      <a:pt x="15588" y="80377"/>
                    </a:cubicBezTo>
                    <a:cubicBezTo>
                      <a:pt x="7469" y="63003"/>
                      <a:pt x="6008" y="43355"/>
                      <a:pt x="0" y="25331"/>
                    </a:cubicBezTo>
                    <a:cubicBezTo>
                      <a:pt x="10879" y="12990"/>
                      <a:pt x="25331" y="11854"/>
                      <a:pt x="36373" y="0"/>
                    </a:cubicBezTo>
                    <a:close/>
                  </a:path>
                </a:pathLst>
              </a:custGeom>
              <a:solidFill>
                <a:schemeClr val="accent3"/>
              </a:solidFill>
              <a:ln w="16087"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AB5E0DDB-27D6-4619-BDD9-2BBDFE0706B5}"/>
                  </a:ext>
                </a:extLst>
              </p:cNvPr>
              <p:cNvSpPr/>
              <p:nvPr/>
            </p:nvSpPr>
            <p:spPr>
              <a:xfrm>
                <a:off x="1319645" y="2025136"/>
                <a:ext cx="33064" cy="29582"/>
              </a:xfrm>
              <a:custGeom>
                <a:avLst/>
                <a:gdLst>
                  <a:gd name="connsiteX0" fmla="*/ 30527 w 33064"/>
                  <a:gd name="connsiteY0" fmla="*/ 0 h 29582"/>
                  <a:gd name="connsiteX1" fmla="*/ 974 w 33064"/>
                  <a:gd name="connsiteY1" fmla="*/ 28903 h 29582"/>
                  <a:gd name="connsiteX2" fmla="*/ 0 w 33064"/>
                  <a:gd name="connsiteY2" fmla="*/ 19485 h 29582"/>
                  <a:gd name="connsiteX3" fmla="*/ 30527 w 33064"/>
                  <a:gd name="connsiteY3" fmla="*/ 0 h 29582"/>
                </a:gdLst>
                <a:ahLst/>
                <a:cxnLst>
                  <a:cxn ang="0">
                    <a:pos x="connsiteX0" y="connsiteY0"/>
                  </a:cxn>
                  <a:cxn ang="0">
                    <a:pos x="connsiteX1" y="connsiteY1"/>
                  </a:cxn>
                  <a:cxn ang="0">
                    <a:pos x="connsiteX2" y="connsiteY2"/>
                  </a:cxn>
                  <a:cxn ang="0">
                    <a:pos x="connsiteX3" y="connsiteY3"/>
                  </a:cxn>
                </a:cxnLst>
                <a:rect l="l" t="t" r="r" b="b"/>
                <a:pathLst>
                  <a:path w="33064" h="29582">
                    <a:moveTo>
                      <a:pt x="30527" y="0"/>
                    </a:moveTo>
                    <a:cubicBezTo>
                      <a:pt x="41406" y="15588"/>
                      <a:pt x="14614" y="33288"/>
                      <a:pt x="974" y="28903"/>
                    </a:cubicBezTo>
                    <a:cubicBezTo>
                      <a:pt x="0" y="25981"/>
                      <a:pt x="2923" y="21759"/>
                      <a:pt x="0" y="19485"/>
                    </a:cubicBezTo>
                    <a:cubicBezTo>
                      <a:pt x="8119" y="6658"/>
                      <a:pt x="21272" y="9580"/>
                      <a:pt x="30527" y="0"/>
                    </a:cubicBezTo>
                    <a:close/>
                  </a:path>
                </a:pathLst>
              </a:custGeom>
              <a:solidFill>
                <a:schemeClr val="accent3"/>
              </a:solidFill>
              <a:ln w="16087"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842ECCE9-79F5-4374-B49E-594E6B1901D6}"/>
                  </a:ext>
                </a:extLst>
              </p:cNvPr>
              <p:cNvSpPr/>
              <p:nvPr/>
            </p:nvSpPr>
            <p:spPr>
              <a:xfrm>
                <a:off x="1087444" y="1916180"/>
                <a:ext cx="47739" cy="61541"/>
              </a:xfrm>
              <a:custGeom>
                <a:avLst/>
                <a:gdLst>
                  <a:gd name="connsiteX0" fmla="*/ 34099 w 47739"/>
                  <a:gd name="connsiteY0" fmla="*/ 0 h 61541"/>
                  <a:gd name="connsiteX1" fmla="*/ 47739 w 47739"/>
                  <a:gd name="connsiteY1" fmla="*/ 36373 h 61541"/>
                  <a:gd name="connsiteX2" fmla="*/ 11204 w 47739"/>
                  <a:gd name="connsiteY2" fmla="*/ 61541 h 61541"/>
                  <a:gd name="connsiteX3" fmla="*/ 0 w 47739"/>
                  <a:gd name="connsiteY3" fmla="*/ 20460 h 61541"/>
                  <a:gd name="connsiteX4" fmla="*/ 34099 w 47739"/>
                  <a:gd name="connsiteY4" fmla="*/ 0 h 61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39" h="61541">
                    <a:moveTo>
                      <a:pt x="34099" y="0"/>
                    </a:moveTo>
                    <a:cubicBezTo>
                      <a:pt x="40757" y="11529"/>
                      <a:pt x="41082" y="25006"/>
                      <a:pt x="47739" y="36373"/>
                    </a:cubicBezTo>
                    <a:cubicBezTo>
                      <a:pt x="35561" y="44492"/>
                      <a:pt x="22895" y="51474"/>
                      <a:pt x="11204" y="61541"/>
                    </a:cubicBezTo>
                    <a:cubicBezTo>
                      <a:pt x="4547" y="48876"/>
                      <a:pt x="162" y="35399"/>
                      <a:pt x="0" y="20460"/>
                    </a:cubicBezTo>
                    <a:cubicBezTo>
                      <a:pt x="11854" y="15751"/>
                      <a:pt x="22246" y="5846"/>
                      <a:pt x="34099" y="0"/>
                    </a:cubicBezTo>
                    <a:close/>
                  </a:path>
                </a:pathLst>
              </a:custGeom>
              <a:solidFill>
                <a:schemeClr val="accent3"/>
              </a:solidFill>
              <a:ln w="16087"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82029F3F-FC15-49DF-8CB6-3F0620E78A59}"/>
                  </a:ext>
                </a:extLst>
              </p:cNvPr>
              <p:cNvSpPr/>
              <p:nvPr/>
            </p:nvSpPr>
            <p:spPr>
              <a:xfrm>
                <a:off x="1217509" y="1977072"/>
                <a:ext cx="39457" cy="54883"/>
              </a:xfrm>
              <a:custGeom>
                <a:avLst/>
                <a:gdLst>
                  <a:gd name="connsiteX0" fmla="*/ 22408 w 39457"/>
                  <a:gd name="connsiteY0" fmla="*/ 0 h 54883"/>
                  <a:gd name="connsiteX1" fmla="*/ 39458 w 39457"/>
                  <a:gd name="connsiteY1" fmla="*/ 41082 h 54883"/>
                  <a:gd name="connsiteX2" fmla="*/ 14776 w 39457"/>
                  <a:gd name="connsiteY2" fmla="*/ 54884 h 54883"/>
                  <a:gd name="connsiteX3" fmla="*/ 0 w 39457"/>
                  <a:gd name="connsiteY3" fmla="*/ 14939 h 54883"/>
                  <a:gd name="connsiteX4" fmla="*/ 22408 w 39457"/>
                  <a:gd name="connsiteY4" fmla="*/ 0 h 5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57" h="54883">
                    <a:moveTo>
                      <a:pt x="22408" y="0"/>
                    </a:moveTo>
                    <a:cubicBezTo>
                      <a:pt x="33612" y="11854"/>
                      <a:pt x="31177" y="28254"/>
                      <a:pt x="39458" y="41082"/>
                    </a:cubicBezTo>
                    <a:cubicBezTo>
                      <a:pt x="32151" y="48714"/>
                      <a:pt x="22083" y="47090"/>
                      <a:pt x="14776" y="54884"/>
                    </a:cubicBezTo>
                    <a:cubicBezTo>
                      <a:pt x="7794" y="42218"/>
                      <a:pt x="6982" y="27604"/>
                      <a:pt x="0" y="14939"/>
                    </a:cubicBezTo>
                    <a:cubicBezTo>
                      <a:pt x="6982" y="8606"/>
                      <a:pt x="15101" y="5846"/>
                      <a:pt x="22408" y="0"/>
                    </a:cubicBezTo>
                    <a:close/>
                  </a:path>
                </a:pathLst>
              </a:custGeom>
              <a:solidFill>
                <a:schemeClr val="accent3"/>
              </a:solidFill>
              <a:ln w="16087"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5547498B-16B9-48F6-B74F-94DCEE8CC8BC}"/>
                  </a:ext>
                </a:extLst>
              </p:cNvPr>
              <p:cNvSpPr/>
              <p:nvPr/>
            </p:nvSpPr>
            <p:spPr>
              <a:xfrm>
                <a:off x="1235189" y="2008249"/>
                <a:ext cx="73089" cy="57644"/>
              </a:xfrm>
              <a:custGeom>
                <a:avLst/>
                <a:gdLst>
                  <a:gd name="connsiteX0" fmla="*/ 29572 w 73089"/>
                  <a:gd name="connsiteY0" fmla="*/ 34587 h 57644"/>
                  <a:gd name="connsiteX1" fmla="*/ 31033 w 73089"/>
                  <a:gd name="connsiteY1" fmla="*/ 14776 h 57644"/>
                  <a:gd name="connsiteX2" fmla="*/ 65133 w 73089"/>
                  <a:gd name="connsiteY2" fmla="*/ 0 h 57644"/>
                  <a:gd name="connsiteX3" fmla="*/ 73090 w 73089"/>
                  <a:gd name="connsiteY3" fmla="*/ 24519 h 57644"/>
                  <a:gd name="connsiteX4" fmla="*/ 6190 w 73089"/>
                  <a:gd name="connsiteY4" fmla="*/ 57644 h 57644"/>
                  <a:gd name="connsiteX5" fmla="*/ 23077 w 73089"/>
                  <a:gd name="connsiteY5" fmla="*/ 19323 h 57644"/>
                  <a:gd name="connsiteX6" fmla="*/ 29572 w 73089"/>
                  <a:gd name="connsiteY6" fmla="*/ 34587 h 5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89" h="57644">
                    <a:moveTo>
                      <a:pt x="29572" y="34587"/>
                    </a:moveTo>
                    <a:cubicBezTo>
                      <a:pt x="37691" y="33125"/>
                      <a:pt x="26162" y="21596"/>
                      <a:pt x="31033" y="14776"/>
                    </a:cubicBezTo>
                    <a:cubicBezTo>
                      <a:pt x="43537" y="13477"/>
                      <a:pt x="53929" y="5358"/>
                      <a:pt x="65133" y="0"/>
                    </a:cubicBezTo>
                    <a:cubicBezTo>
                      <a:pt x="74389" y="6170"/>
                      <a:pt x="69680" y="16725"/>
                      <a:pt x="73090" y="24519"/>
                    </a:cubicBezTo>
                    <a:cubicBezTo>
                      <a:pt x="52467" y="41082"/>
                      <a:pt x="27299" y="42868"/>
                      <a:pt x="6190" y="57644"/>
                    </a:cubicBezTo>
                    <a:cubicBezTo>
                      <a:pt x="-7613" y="37834"/>
                      <a:pt x="3267" y="26630"/>
                      <a:pt x="23077" y="19323"/>
                    </a:cubicBezTo>
                    <a:cubicBezTo>
                      <a:pt x="24376" y="24519"/>
                      <a:pt x="30384" y="28579"/>
                      <a:pt x="29572" y="34587"/>
                    </a:cubicBezTo>
                    <a:close/>
                  </a:path>
                </a:pathLst>
              </a:custGeom>
              <a:solidFill>
                <a:schemeClr val="accent3"/>
              </a:solidFill>
              <a:ln w="16087"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995E5CF1-60B2-4639-966E-E3F563BA432C}"/>
                  </a:ext>
                </a:extLst>
              </p:cNvPr>
              <p:cNvSpPr/>
              <p:nvPr/>
            </p:nvSpPr>
            <p:spPr>
              <a:xfrm>
                <a:off x="1100759" y="1961809"/>
                <a:ext cx="49503" cy="72420"/>
              </a:xfrm>
              <a:custGeom>
                <a:avLst/>
                <a:gdLst>
                  <a:gd name="connsiteX0" fmla="*/ 35399 w 49503"/>
                  <a:gd name="connsiteY0" fmla="*/ 0 h 72420"/>
                  <a:gd name="connsiteX1" fmla="*/ 33288 w 49503"/>
                  <a:gd name="connsiteY1" fmla="*/ 72421 h 72420"/>
                  <a:gd name="connsiteX2" fmla="*/ 0 w 49503"/>
                  <a:gd name="connsiteY2" fmla="*/ 22895 h 72420"/>
                  <a:gd name="connsiteX3" fmla="*/ 35399 w 49503"/>
                  <a:gd name="connsiteY3" fmla="*/ 0 h 72420"/>
                </a:gdLst>
                <a:ahLst/>
                <a:cxnLst>
                  <a:cxn ang="0">
                    <a:pos x="connsiteX0" y="connsiteY0"/>
                  </a:cxn>
                  <a:cxn ang="0">
                    <a:pos x="connsiteX1" y="connsiteY1"/>
                  </a:cxn>
                  <a:cxn ang="0">
                    <a:pos x="connsiteX2" y="connsiteY2"/>
                  </a:cxn>
                  <a:cxn ang="0">
                    <a:pos x="connsiteX3" y="connsiteY3"/>
                  </a:cxn>
                </a:cxnLst>
                <a:rect l="l" t="t" r="r" b="b"/>
                <a:pathLst>
                  <a:path w="49503" h="72420">
                    <a:moveTo>
                      <a:pt x="35399" y="0"/>
                    </a:moveTo>
                    <a:cubicBezTo>
                      <a:pt x="45466" y="21109"/>
                      <a:pt x="62353" y="56345"/>
                      <a:pt x="33288" y="72421"/>
                    </a:cubicBezTo>
                    <a:cubicBezTo>
                      <a:pt x="1461" y="62516"/>
                      <a:pt x="812" y="42706"/>
                      <a:pt x="0" y="22895"/>
                    </a:cubicBezTo>
                    <a:cubicBezTo>
                      <a:pt x="12016" y="15913"/>
                      <a:pt x="24194" y="9418"/>
                      <a:pt x="35399" y="0"/>
                    </a:cubicBezTo>
                    <a:close/>
                  </a:path>
                </a:pathLst>
              </a:custGeom>
              <a:solidFill>
                <a:schemeClr val="accent3"/>
              </a:solidFill>
              <a:ln w="16087"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3908D644-D1F8-44D9-AF12-32D29E1BCE18}"/>
                  </a:ext>
                </a:extLst>
              </p:cNvPr>
              <p:cNvSpPr/>
              <p:nvPr/>
            </p:nvSpPr>
            <p:spPr>
              <a:xfrm>
                <a:off x="1161812" y="1997694"/>
                <a:ext cx="57645" cy="54032"/>
              </a:xfrm>
              <a:custGeom>
                <a:avLst/>
                <a:gdLst>
                  <a:gd name="connsiteX0" fmla="*/ 44006 w 57645"/>
                  <a:gd name="connsiteY0" fmla="*/ 0 h 54032"/>
                  <a:gd name="connsiteX1" fmla="*/ 57646 w 57645"/>
                  <a:gd name="connsiteY1" fmla="*/ 36373 h 54032"/>
                  <a:gd name="connsiteX2" fmla="*/ 1787 w 57645"/>
                  <a:gd name="connsiteY2" fmla="*/ 25169 h 54032"/>
                  <a:gd name="connsiteX3" fmla="*/ 44006 w 57645"/>
                  <a:gd name="connsiteY3" fmla="*/ 0 h 54032"/>
                </a:gdLst>
                <a:ahLst/>
                <a:cxnLst>
                  <a:cxn ang="0">
                    <a:pos x="connsiteX0" y="connsiteY0"/>
                  </a:cxn>
                  <a:cxn ang="0">
                    <a:pos x="connsiteX1" y="connsiteY1"/>
                  </a:cxn>
                  <a:cxn ang="0">
                    <a:pos x="connsiteX2" y="connsiteY2"/>
                  </a:cxn>
                  <a:cxn ang="0">
                    <a:pos x="connsiteX3" y="connsiteY3"/>
                  </a:cxn>
                </a:cxnLst>
                <a:rect l="l" t="t" r="r" b="b"/>
                <a:pathLst>
                  <a:path w="57645" h="54032">
                    <a:moveTo>
                      <a:pt x="44006" y="0"/>
                    </a:moveTo>
                    <a:cubicBezTo>
                      <a:pt x="53424" y="10555"/>
                      <a:pt x="54073" y="23870"/>
                      <a:pt x="57646" y="36373"/>
                    </a:cubicBezTo>
                    <a:cubicBezTo>
                      <a:pt x="40271" y="55696"/>
                      <a:pt x="-10066" y="67874"/>
                      <a:pt x="1787" y="25169"/>
                    </a:cubicBezTo>
                    <a:cubicBezTo>
                      <a:pt x="16564" y="19648"/>
                      <a:pt x="29554" y="7632"/>
                      <a:pt x="44006" y="0"/>
                    </a:cubicBezTo>
                    <a:close/>
                  </a:path>
                </a:pathLst>
              </a:custGeom>
              <a:solidFill>
                <a:schemeClr val="accent3"/>
              </a:solidFill>
              <a:ln w="16087"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71547954-449E-4166-B1BE-93ACFA38CD66}"/>
                  </a:ext>
                </a:extLst>
              </p:cNvPr>
              <p:cNvSpPr/>
              <p:nvPr/>
            </p:nvSpPr>
            <p:spPr>
              <a:xfrm>
                <a:off x="1053182" y="1945895"/>
                <a:ext cx="35885" cy="47901"/>
              </a:xfrm>
              <a:custGeom>
                <a:avLst/>
                <a:gdLst>
                  <a:gd name="connsiteX0" fmla="*/ 23545 w 35885"/>
                  <a:gd name="connsiteY0" fmla="*/ 0 h 47901"/>
                  <a:gd name="connsiteX1" fmla="*/ 35886 w 35885"/>
                  <a:gd name="connsiteY1" fmla="*/ 38646 h 47901"/>
                  <a:gd name="connsiteX2" fmla="*/ 25331 w 35885"/>
                  <a:gd name="connsiteY2" fmla="*/ 47902 h 47901"/>
                  <a:gd name="connsiteX3" fmla="*/ 0 w 35885"/>
                  <a:gd name="connsiteY3" fmla="*/ 17212 h 47901"/>
                  <a:gd name="connsiteX4" fmla="*/ 23545 w 35885"/>
                  <a:gd name="connsiteY4" fmla="*/ 0 h 47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5" h="47901">
                    <a:moveTo>
                      <a:pt x="23545" y="0"/>
                    </a:moveTo>
                    <a:cubicBezTo>
                      <a:pt x="29066" y="12503"/>
                      <a:pt x="33288" y="25331"/>
                      <a:pt x="35886" y="38646"/>
                    </a:cubicBezTo>
                    <a:cubicBezTo>
                      <a:pt x="33937" y="46603"/>
                      <a:pt x="27280" y="39783"/>
                      <a:pt x="25331" y="47902"/>
                    </a:cubicBezTo>
                    <a:cubicBezTo>
                      <a:pt x="11042" y="39620"/>
                      <a:pt x="7957" y="27604"/>
                      <a:pt x="0" y="17212"/>
                    </a:cubicBezTo>
                    <a:cubicBezTo>
                      <a:pt x="7794" y="11529"/>
                      <a:pt x="15751" y="5846"/>
                      <a:pt x="23545" y="0"/>
                    </a:cubicBezTo>
                    <a:close/>
                  </a:path>
                </a:pathLst>
              </a:custGeom>
              <a:solidFill>
                <a:schemeClr val="accent3"/>
              </a:solidFill>
              <a:ln w="16087"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C6D10EAA-0CB9-4F10-9A06-E1BD248A9DCC}"/>
                  </a:ext>
                </a:extLst>
              </p:cNvPr>
              <p:cNvSpPr/>
              <p:nvPr/>
            </p:nvSpPr>
            <p:spPr>
              <a:xfrm>
                <a:off x="1192178" y="2048181"/>
                <a:ext cx="35257" cy="18686"/>
              </a:xfrm>
              <a:custGeom>
                <a:avLst/>
                <a:gdLst>
                  <a:gd name="connsiteX0" fmla="*/ 33775 w 35257"/>
                  <a:gd name="connsiteY0" fmla="*/ 18686 h 18686"/>
                  <a:gd name="connsiteX1" fmla="*/ 0 w 35257"/>
                  <a:gd name="connsiteY1" fmla="*/ 10080 h 18686"/>
                  <a:gd name="connsiteX2" fmla="*/ 33775 w 35257"/>
                  <a:gd name="connsiteY2" fmla="*/ 18686 h 18686"/>
                </a:gdLst>
                <a:ahLst/>
                <a:cxnLst>
                  <a:cxn ang="0">
                    <a:pos x="connsiteX0" y="connsiteY0"/>
                  </a:cxn>
                  <a:cxn ang="0">
                    <a:pos x="connsiteX1" y="connsiteY1"/>
                  </a:cxn>
                  <a:cxn ang="0">
                    <a:pos x="connsiteX2" y="connsiteY2"/>
                  </a:cxn>
                </a:cxnLst>
                <a:rect l="l" t="t" r="r" b="b"/>
                <a:pathLst>
                  <a:path w="35257" h="18686">
                    <a:moveTo>
                      <a:pt x="33775" y="18686"/>
                    </a:moveTo>
                    <a:cubicBezTo>
                      <a:pt x="21434" y="12353"/>
                      <a:pt x="11691" y="14464"/>
                      <a:pt x="0" y="10080"/>
                    </a:cubicBezTo>
                    <a:cubicBezTo>
                      <a:pt x="11204" y="-1611"/>
                      <a:pt x="42381" y="-7944"/>
                      <a:pt x="33775" y="18686"/>
                    </a:cubicBezTo>
                    <a:close/>
                  </a:path>
                </a:pathLst>
              </a:custGeom>
              <a:solidFill>
                <a:schemeClr val="accent3"/>
              </a:solidFill>
              <a:ln w="16087"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77DCEFD7-C5DA-44C8-9556-77CEEF861D4D}"/>
                  </a:ext>
                </a:extLst>
              </p:cNvPr>
              <p:cNvSpPr/>
              <p:nvPr/>
            </p:nvSpPr>
            <p:spPr>
              <a:xfrm>
                <a:off x="1080786" y="1991686"/>
                <a:ext cx="18511" cy="19913"/>
              </a:xfrm>
              <a:custGeom>
                <a:avLst/>
                <a:gdLst>
                  <a:gd name="connsiteX0" fmla="*/ 10555 w 18511"/>
                  <a:gd name="connsiteY0" fmla="*/ 0 h 19913"/>
                  <a:gd name="connsiteX1" fmla="*/ 18511 w 18511"/>
                  <a:gd name="connsiteY1" fmla="*/ 18836 h 19913"/>
                  <a:gd name="connsiteX2" fmla="*/ 0 w 18511"/>
                  <a:gd name="connsiteY2" fmla="*/ 9256 h 19913"/>
                  <a:gd name="connsiteX3" fmla="*/ 10555 w 18511"/>
                  <a:gd name="connsiteY3" fmla="*/ 0 h 19913"/>
                </a:gdLst>
                <a:ahLst/>
                <a:cxnLst>
                  <a:cxn ang="0">
                    <a:pos x="connsiteX0" y="connsiteY0"/>
                  </a:cxn>
                  <a:cxn ang="0">
                    <a:pos x="connsiteX1" y="connsiteY1"/>
                  </a:cxn>
                  <a:cxn ang="0">
                    <a:pos x="connsiteX2" y="connsiteY2"/>
                  </a:cxn>
                  <a:cxn ang="0">
                    <a:pos x="connsiteX3" y="connsiteY3"/>
                  </a:cxn>
                </a:cxnLst>
                <a:rect l="l" t="t" r="r" b="b"/>
                <a:pathLst>
                  <a:path w="18511" h="19913">
                    <a:moveTo>
                      <a:pt x="10555" y="0"/>
                    </a:moveTo>
                    <a:cubicBezTo>
                      <a:pt x="15426" y="5521"/>
                      <a:pt x="13640" y="13153"/>
                      <a:pt x="18511" y="18836"/>
                    </a:cubicBezTo>
                    <a:cubicBezTo>
                      <a:pt x="10555" y="23707"/>
                      <a:pt x="8931" y="10555"/>
                      <a:pt x="0" y="9256"/>
                    </a:cubicBezTo>
                    <a:cubicBezTo>
                      <a:pt x="2598" y="3248"/>
                      <a:pt x="7307" y="3897"/>
                      <a:pt x="10555" y="0"/>
                    </a:cubicBezTo>
                    <a:close/>
                  </a:path>
                </a:pathLst>
              </a:custGeom>
              <a:solidFill>
                <a:schemeClr val="accent3"/>
              </a:solidFill>
              <a:ln w="16087"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696156B8-2729-49B2-B495-5BC24329A22A}"/>
                  </a:ext>
                </a:extLst>
              </p:cNvPr>
              <p:cNvSpPr/>
              <p:nvPr/>
            </p:nvSpPr>
            <p:spPr>
              <a:xfrm>
                <a:off x="1143302" y="2032118"/>
                <a:ext cx="13008" cy="12827"/>
              </a:xfrm>
              <a:custGeom>
                <a:avLst/>
                <a:gdLst>
                  <a:gd name="connsiteX0" fmla="*/ 9418 w 13008"/>
                  <a:gd name="connsiteY0" fmla="*/ 0 h 12827"/>
                  <a:gd name="connsiteX1" fmla="*/ 11529 w 13008"/>
                  <a:gd name="connsiteY1" fmla="*/ 12828 h 12827"/>
                  <a:gd name="connsiteX2" fmla="*/ 0 w 13008"/>
                  <a:gd name="connsiteY2" fmla="*/ 6820 h 12827"/>
                  <a:gd name="connsiteX3" fmla="*/ 9418 w 13008"/>
                  <a:gd name="connsiteY3" fmla="*/ 0 h 12827"/>
                </a:gdLst>
                <a:ahLst/>
                <a:cxnLst>
                  <a:cxn ang="0">
                    <a:pos x="connsiteX0" y="connsiteY0"/>
                  </a:cxn>
                  <a:cxn ang="0">
                    <a:pos x="connsiteX1" y="connsiteY1"/>
                  </a:cxn>
                  <a:cxn ang="0">
                    <a:pos x="connsiteX2" y="connsiteY2"/>
                  </a:cxn>
                  <a:cxn ang="0">
                    <a:pos x="connsiteX3" y="connsiteY3"/>
                  </a:cxn>
                </a:cxnLst>
                <a:rect l="l" t="t" r="r" b="b"/>
                <a:pathLst>
                  <a:path w="13008" h="12827">
                    <a:moveTo>
                      <a:pt x="9418" y="0"/>
                    </a:moveTo>
                    <a:cubicBezTo>
                      <a:pt x="11691" y="3735"/>
                      <a:pt x="14939" y="7307"/>
                      <a:pt x="11529" y="12828"/>
                    </a:cubicBezTo>
                    <a:cubicBezTo>
                      <a:pt x="7632" y="10879"/>
                      <a:pt x="3735" y="8768"/>
                      <a:pt x="0" y="6820"/>
                    </a:cubicBezTo>
                    <a:cubicBezTo>
                      <a:pt x="1624" y="-325"/>
                      <a:pt x="6982" y="4547"/>
                      <a:pt x="9418" y="0"/>
                    </a:cubicBezTo>
                    <a:close/>
                  </a:path>
                </a:pathLst>
              </a:custGeom>
              <a:solidFill>
                <a:schemeClr val="accent3"/>
              </a:solidFill>
              <a:ln w="16087"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78790F74-099C-47C4-80D4-1D2D8E1962F7}"/>
                  </a:ext>
                </a:extLst>
              </p:cNvPr>
              <p:cNvSpPr/>
              <p:nvPr/>
            </p:nvSpPr>
            <p:spPr>
              <a:xfrm>
                <a:off x="1267359" y="2102696"/>
                <a:ext cx="20991" cy="10448"/>
              </a:xfrm>
              <a:custGeom>
                <a:avLst/>
                <a:gdLst>
                  <a:gd name="connsiteX0" fmla="*/ 19810 w 20991"/>
                  <a:gd name="connsiteY0" fmla="*/ 10449 h 10448"/>
                  <a:gd name="connsiteX1" fmla="*/ 0 w 20991"/>
                  <a:gd name="connsiteY1" fmla="*/ 3142 h 10448"/>
                  <a:gd name="connsiteX2" fmla="*/ 19810 w 20991"/>
                  <a:gd name="connsiteY2" fmla="*/ 10449 h 10448"/>
                </a:gdLst>
                <a:ahLst/>
                <a:cxnLst>
                  <a:cxn ang="0">
                    <a:pos x="connsiteX0" y="connsiteY0"/>
                  </a:cxn>
                  <a:cxn ang="0">
                    <a:pos x="connsiteX1" y="connsiteY1"/>
                  </a:cxn>
                  <a:cxn ang="0">
                    <a:pos x="connsiteX2" y="connsiteY2"/>
                  </a:cxn>
                </a:cxnLst>
                <a:rect l="l" t="t" r="r" b="b"/>
                <a:pathLst>
                  <a:path w="20991" h="10448">
                    <a:moveTo>
                      <a:pt x="19810" y="10449"/>
                    </a:moveTo>
                    <a:cubicBezTo>
                      <a:pt x="12016" y="4279"/>
                      <a:pt x="7794" y="9312"/>
                      <a:pt x="0" y="3142"/>
                    </a:cubicBezTo>
                    <a:cubicBezTo>
                      <a:pt x="5196" y="-593"/>
                      <a:pt x="26143" y="-3678"/>
                      <a:pt x="19810" y="10449"/>
                    </a:cubicBezTo>
                    <a:close/>
                  </a:path>
                </a:pathLst>
              </a:custGeom>
              <a:solidFill>
                <a:schemeClr val="accent3"/>
              </a:solidFill>
              <a:ln w="16087"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8A398DE9-22F2-41DC-8243-878DF782DC14}"/>
                  </a:ext>
                </a:extLst>
              </p:cNvPr>
              <p:cNvSpPr/>
              <p:nvPr/>
            </p:nvSpPr>
            <p:spPr>
              <a:xfrm>
                <a:off x="1017946" y="1971843"/>
                <a:ext cx="15101" cy="9012"/>
              </a:xfrm>
              <a:custGeom>
                <a:avLst/>
                <a:gdLst>
                  <a:gd name="connsiteX0" fmla="*/ 15101 w 15101"/>
                  <a:gd name="connsiteY0" fmla="*/ 7502 h 9012"/>
                  <a:gd name="connsiteX1" fmla="*/ 0 w 15101"/>
                  <a:gd name="connsiteY1" fmla="*/ 2631 h 9012"/>
                  <a:gd name="connsiteX2" fmla="*/ 15101 w 15101"/>
                  <a:gd name="connsiteY2" fmla="*/ 7502 h 9012"/>
                </a:gdLst>
                <a:ahLst/>
                <a:cxnLst>
                  <a:cxn ang="0">
                    <a:pos x="connsiteX0" y="connsiteY0"/>
                  </a:cxn>
                  <a:cxn ang="0">
                    <a:pos x="connsiteX1" y="connsiteY1"/>
                  </a:cxn>
                  <a:cxn ang="0">
                    <a:pos x="connsiteX2" y="connsiteY2"/>
                  </a:cxn>
                </a:cxnLst>
                <a:rect l="l" t="t" r="r" b="b"/>
                <a:pathLst>
                  <a:path w="15101" h="9012">
                    <a:moveTo>
                      <a:pt x="15101" y="7502"/>
                    </a:moveTo>
                    <a:cubicBezTo>
                      <a:pt x="12178" y="12536"/>
                      <a:pt x="4709" y="3443"/>
                      <a:pt x="0" y="2631"/>
                    </a:cubicBezTo>
                    <a:cubicBezTo>
                      <a:pt x="3410" y="-3702"/>
                      <a:pt x="13802" y="2793"/>
                      <a:pt x="15101" y="7502"/>
                    </a:cubicBezTo>
                    <a:close/>
                  </a:path>
                </a:pathLst>
              </a:custGeom>
              <a:solidFill>
                <a:schemeClr val="accent3"/>
              </a:solidFill>
              <a:ln w="16087"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3F9E3001-FE6C-45A4-B7A1-E41F5D6CCCCE}"/>
                  </a:ext>
                </a:extLst>
              </p:cNvPr>
              <p:cNvSpPr/>
              <p:nvPr/>
            </p:nvSpPr>
            <p:spPr>
              <a:xfrm>
                <a:off x="984820" y="1988114"/>
                <a:ext cx="285786" cy="145815"/>
              </a:xfrm>
              <a:custGeom>
                <a:avLst/>
                <a:gdLst>
                  <a:gd name="connsiteX0" fmla="*/ 285786 w 285786"/>
                  <a:gd name="connsiteY0" fmla="*/ 145816 h 145815"/>
                  <a:gd name="connsiteX1" fmla="*/ 0 w 285786"/>
                  <a:gd name="connsiteY1" fmla="*/ 16238 h 145815"/>
                  <a:gd name="connsiteX2" fmla="*/ 8444 w 285786"/>
                  <a:gd name="connsiteY2" fmla="*/ 0 h 145815"/>
                  <a:gd name="connsiteX3" fmla="*/ 285786 w 285786"/>
                  <a:gd name="connsiteY3" fmla="*/ 145816 h 145815"/>
                </a:gdLst>
                <a:ahLst/>
                <a:cxnLst>
                  <a:cxn ang="0">
                    <a:pos x="connsiteX0" y="connsiteY0"/>
                  </a:cxn>
                  <a:cxn ang="0">
                    <a:pos x="connsiteX1" y="connsiteY1"/>
                  </a:cxn>
                  <a:cxn ang="0">
                    <a:pos x="connsiteX2" y="connsiteY2"/>
                  </a:cxn>
                  <a:cxn ang="0">
                    <a:pos x="connsiteX3" y="connsiteY3"/>
                  </a:cxn>
                </a:cxnLst>
                <a:rect l="l" t="t" r="r" b="b"/>
                <a:pathLst>
                  <a:path w="285786" h="145815">
                    <a:moveTo>
                      <a:pt x="285786" y="145816"/>
                    </a:moveTo>
                    <a:cubicBezTo>
                      <a:pt x="201349" y="141269"/>
                      <a:pt x="78916" y="72908"/>
                      <a:pt x="0" y="16238"/>
                    </a:cubicBezTo>
                    <a:cubicBezTo>
                      <a:pt x="2760" y="10879"/>
                      <a:pt x="5521" y="5358"/>
                      <a:pt x="8444" y="0"/>
                    </a:cubicBezTo>
                    <a:cubicBezTo>
                      <a:pt x="97102" y="60892"/>
                      <a:pt x="193880" y="116912"/>
                      <a:pt x="285786" y="145816"/>
                    </a:cubicBezTo>
                    <a:close/>
                  </a:path>
                </a:pathLst>
              </a:custGeom>
              <a:solidFill>
                <a:srgbClr val="FFFFFF"/>
              </a:solidFill>
              <a:ln w="16087"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97D1E98C-A389-405A-B73B-064ED79941B6}"/>
                  </a:ext>
                </a:extLst>
              </p:cNvPr>
              <p:cNvSpPr/>
              <p:nvPr/>
            </p:nvSpPr>
            <p:spPr>
              <a:xfrm>
                <a:off x="1057728" y="2074337"/>
                <a:ext cx="203460" cy="84147"/>
              </a:xfrm>
              <a:custGeom>
                <a:avLst/>
                <a:gdLst>
                  <a:gd name="connsiteX0" fmla="*/ 198751 w 203460"/>
                  <a:gd name="connsiteY0" fmla="*/ 75831 h 84147"/>
                  <a:gd name="connsiteX1" fmla="*/ 203460 w 203460"/>
                  <a:gd name="connsiteY1" fmla="*/ 78266 h 84147"/>
                  <a:gd name="connsiteX2" fmla="*/ 0 w 203460"/>
                  <a:gd name="connsiteY2" fmla="*/ 0 h 84147"/>
                  <a:gd name="connsiteX3" fmla="*/ 196478 w 203460"/>
                  <a:gd name="connsiteY3" fmla="*/ 74856 h 84147"/>
                  <a:gd name="connsiteX4" fmla="*/ 198751 w 203460"/>
                  <a:gd name="connsiteY4" fmla="*/ 75831 h 84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60" h="84147">
                    <a:moveTo>
                      <a:pt x="198751" y="75831"/>
                    </a:moveTo>
                    <a:cubicBezTo>
                      <a:pt x="200375" y="76643"/>
                      <a:pt x="201836" y="77454"/>
                      <a:pt x="203460" y="78266"/>
                    </a:cubicBezTo>
                    <a:cubicBezTo>
                      <a:pt x="149226" y="104896"/>
                      <a:pt x="60730" y="34424"/>
                      <a:pt x="0" y="0"/>
                    </a:cubicBezTo>
                    <a:cubicBezTo>
                      <a:pt x="56508" y="20947"/>
                      <a:pt x="137697" y="66738"/>
                      <a:pt x="196478" y="74856"/>
                    </a:cubicBezTo>
                    <a:cubicBezTo>
                      <a:pt x="197127" y="75019"/>
                      <a:pt x="197939" y="75506"/>
                      <a:pt x="198751" y="75831"/>
                    </a:cubicBezTo>
                    <a:close/>
                  </a:path>
                </a:pathLst>
              </a:custGeom>
              <a:solidFill>
                <a:srgbClr val="FFFFFF"/>
              </a:solidFill>
              <a:ln w="16087"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0E9519BC-A629-4923-9926-CA6CB361B7DD}"/>
                  </a:ext>
                </a:extLst>
              </p:cNvPr>
              <p:cNvSpPr/>
              <p:nvPr/>
            </p:nvSpPr>
            <p:spPr>
              <a:xfrm>
                <a:off x="1016619" y="2085379"/>
                <a:ext cx="172960" cy="92543"/>
              </a:xfrm>
              <a:custGeom>
                <a:avLst/>
                <a:gdLst>
                  <a:gd name="connsiteX0" fmla="*/ 27 w 172960"/>
                  <a:gd name="connsiteY0" fmla="*/ 0 h 92543"/>
                  <a:gd name="connsiteX1" fmla="*/ 172960 w 172960"/>
                  <a:gd name="connsiteY1" fmla="*/ 92069 h 92543"/>
                  <a:gd name="connsiteX2" fmla="*/ 32340 w 172960"/>
                  <a:gd name="connsiteY2" fmla="*/ 40107 h 92543"/>
                  <a:gd name="connsiteX3" fmla="*/ 27 w 172960"/>
                  <a:gd name="connsiteY3" fmla="*/ 0 h 92543"/>
                </a:gdLst>
                <a:ahLst/>
                <a:cxnLst>
                  <a:cxn ang="0">
                    <a:pos x="connsiteX0" y="connsiteY0"/>
                  </a:cxn>
                  <a:cxn ang="0">
                    <a:pos x="connsiteX1" y="connsiteY1"/>
                  </a:cxn>
                  <a:cxn ang="0">
                    <a:pos x="connsiteX2" y="connsiteY2"/>
                  </a:cxn>
                  <a:cxn ang="0">
                    <a:pos x="connsiteX3" y="connsiteY3"/>
                  </a:cxn>
                </a:cxnLst>
                <a:rect l="l" t="t" r="r" b="b"/>
                <a:pathLst>
                  <a:path w="172960" h="92543">
                    <a:moveTo>
                      <a:pt x="27" y="0"/>
                    </a:moveTo>
                    <a:cubicBezTo>
                      <a:pt x="48091" y="33775"/>
                      <a:pt x="116290" y="66900"/>
                      <a:pt x="172960" y="92069"/>
                    </a:cubicBezTo>
                    <a:cubicBezTo>
                      <a:pt x="144057" y="96615"/>
                      <a:pt x="73747" y="67712"/>
                      <a:pt x="32340" y="40107"/>
                    </a:cubicBezTo>
                    <a:cubicBezTo>
                      <a:pt x="16752" y="29715"/>
                      <a:pt x="-785" y="14776"/>
                      <a:pt x="27" y="0"/>
                    </a:cubicBezTo>
                    <a:close/>
                  </a:path>
                </a:pathLst>
              </a:custGeom>
              <a:solidFill>
                <a:srgbClr val="FFFFFF"/>
              </a:solidFill>
              <a:ln w="16087" cap="flat">
                <a:noFill/>
                <a:prstDash val="solid"/>
                <a:miter/>
              </a:ln>
            </p:spPr>
            <p:txBody>
              <a:bodyPr rtlCol="0" anchor="ctr"/>
              <a:lstStyle/>
              <a:p>
                <a:endParaRPr lang="en-GB"/>
              </a:p>
            </p:txBody>
          </p:sp>
          <p:sp>
            <p:nvSpPr>
              <p:cNvPr id="138" name="Freeform: Shape 137">
                <a:extLst>
                  <a:ext uri="{FF2B5EF4-FFF2-40B4-BE49-F238E27FC236}">
                    <a16:creationId xmlns:a16="http://schemas.microsoft.com/office/drawing/2014/main" id="{7CDD623D-DE02-4A2C-9250-031FD76C870E}"/>
                  </a:ext>
                </a:extLst>
              </p:cNvPr>
              <p:cNvSpPr/>
              <p:nvPr/>
            </p:nvSpPr>
            <p:spPr>
              <a:xfrm>
                <a:off x="849234" y="2154389"/>
                <a:ext cx="322483" cy="477516"/>
              </a:xfrm>
              <a:custGeom>
                <a:avLst/>
                <a:gdLst>
                  <a:gd name="connsiteX0" fmla="*/ 65114 w 322483"/>
                  <a:gd name="connsiteY0" fmla="*/ 477393 h 477516"/>
                  <a:gd name="connsiteX1" fmla="*/ 0 w 322483"/>
                  <a:gd name="connsiteY1" fmla="*/ 455634 h 477516"/>
                  <a:gd name="connsiteX2" fmla="*/ 181864 w 322483"/>
                  <a:gd name="connsiteY2" fmla="*/ 0 h 477516"/>
                  <a:gd name="connsiteX3" fmla="*/ 322484 w 322483"/>
                  <a:gd name="connsiteY3" fmla="*/ 51961 h 477516"/>
                  <a:gd name="connsiteX4" fmla="*/ 65114 w 322483"/>
                  <a:gd name="connsiteY4" fmla="*/ 477393 h 477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483" h="477516">
                    <a:moveTo>
                      <a:pt x="65114" y="477393"/>
                    </a:moveTo>
                    <a:cubicBezTo>
                      <a:pt x="45141" y="478529"/>
                      <a:pt x="20135" y="471872"/>
                      <a:pt x="0" y="455634"/>
                    </a:cubicBezTo>
                    <a:cubicBezTo>
                      <a:pt x="51961" y="306570"/>
                      <a:pt x="132988" y="148089"/>
                      <a:pt x="181864" y="0"/>
                    </a:cubicBezTo>
                    <a:cubicBezTo>
                      <a:pt x="226193" y="31826"/>
                      <a:pt x="282376" y="52773"/>
                      <a:pt x="322484" y="51961"/>
                    </a:cubicBezTo>
                    <a:cubicBezTo>
                      <a:pt x="242918" y="189009"/>
                      <a:pt x="146628" y="326705"/>
                      <a:pt x="65114" y="477393"/>
                    </a:cubicBezTo>
                    <a:close/>
                  </a:path>
                </a:pathLst>
              </a:custGeom>
              <a:solidFill>
                <a:srgbClr val="FFFFFF"/>
              </a:solidFill>
              <a:ln w="16087" cap="flat">
                <a:noFill/>
                <a:prstDash val="solid"/>
                <a:miter/>
              </a:ln>
            </p:spPr>
            <p:txBody>
              <a:bodyPr rtlCol="0" anchor="ctr"/>
              <a:lstStyle/>
              <a:p>
                <a:endParaRPr lang="en-GB" dirty="0"/>
              </a:p>
            </p:txBody>
          </p:sp>
          <p:sp>
            <p:nvSpPr>
              <p:cNvPr id="139" name="Freeform: Shape 138">
                <a:extLst>
                  <a:ext uri="{FF2B5EF4-FFF2-40B4-BE49-F238E27FC236}">
                    <a16:creationId xmlns:a16="http://schemas.microsoft.com/office/drawing/2014/main" id="{9E83E610-EE6C-4236-BB08-8526E48CC521}"/>
                  </a:ext>
                </a:extLst>
              </p:cNvPr>
              <p:cNvSpPr/>
              <p:nvPr/>
            </p:nvSpPr>
            <p:spPr>
              <a:xfrm>
                <a:off x="826384" y="2137827"/>
                <a:ext cx="195296" cy="460342"/>
              </a:xfrm>
              <a:custGeom>
                <a:avLst/>
                <a:gdLst>
                  <a:gd name="connsiteX0" fmla="*/ 177922 w 195296"/>
                  <a:gd name="connsiteY0" fmla="*/ 0 h 460342"/>
                  <a:gd name="connsiteX1" fmla="*/ 195296 w 195296"/>
                  <a:gd name="connsiteY1" fmla="*/ 11854 h 460342"/>
                  <a:gd name="connsiteX2" fmla="*/ 11159 w 195296"/>
                  <a:gd name="connsiteY2" fmla="*/ 460343 h 460342"/>
                  <a:gd name="connsiteX3" fmla="*/ 14082 w 195296"/>
                  <a:gd name="connsiteY3" fmla="*/ 409031 h 460342"/>
                  <a:gd name="connsiteX4" fmla="*/ 174349 w 195296"/>
                  <a:gd name="connsiteY4" fmla="*/ 6982 h 460342"/>
                  <a:gd name="connsiteX5" fmla="*/ 177922 w 195296"/>
                  <a:gd name="connsiteY5" fmla="*/ 0 h 46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296" h="460342">
                    <a:moveTo>
                      <a:pt x="177922" y="0"/>
                    </a:moveTo>
                    <a:cubicBezTo>
                      <a:pt x="187339" y="2760"/>
                      <a:pt x="185878" y="9093"/>
                      <a:pt x="195296" y="11854"/>
                    </a:cubicBezTo>
                    <a:cubicBezTo>
                      <a:pt x="138464" y="158644"/>
                      <a:pt x="70102" y="319398"/>
                      <a:pt x="11159" y="460343"/>
                    </a:cubicBezTo>
                    <a:cubicBezTo>
                      <a:pt x="-12873" y="449788"/>
                      <a:pt x="8561" y="422833"/>
                      <a:pt x="14082" y="409031"/>
                    </a:cubicBezTo>
                    <a:cubicBezTo>
                      <a:pt x="63120" y="284812"/>
                      <a:pt x="127909" y="132338"/>
                      <a:pt x="174349" y="6982"/>
                    </a:cubicBezTo>
                    <a:cubicBezTo>
                      <a:pt x="175648" y="4547"/>
                      <a:pt x="176785" y="2273"/>
                      <a:pt x="177922" y="0"/>
                    </a:cubicBezTo>
                    <a:close/>
                  </a:path>
                </a:pathLst>
              </a:custGeom>
              <a:solidFill>
                <a:srgbClr val="FFFFFF"/>
              </a:solidFill>
              <a:ln w="16087" cap="flat">
                <a:noFill/>
                <a:prstDash val="solid"/>
                <a:miter/>
              </a:ln>
            </p:spPr>
            <p:txBody>
              <a:bodyPr rtlCol="0" anchor="ctr"/>
              <a:lstStyle/>
              <a:p>
                <a:endParaRPr lang="en-GB"/>
              </a:p>
            </p:txBody>
          </p:sp>
          <p:sp>
            <p:nvSpPr>
              <p:cNvPr id="140" name="Freeform: Shape 139">
                <a:extLst>
                  <a:ext uri="{FF2B5EF4-FFF2-40B4-BE49-F238E27FC236}">
                    <a16:creationId xmlns:a16="http://schemas.microsoft.com/office/drawing/2014/main" id="{3F5DF28D-109D-4EE8-88C5-DFCD7852A36E}"/>
                  </a:ext>
                </a:extLst>
              </p:cNvPr>
              <p:cNvSpPr/>
              <p:nvPr/>
            </p:nvSpPr>
            <p:spPr>
              <a:xfrm>
                <a:off x="828612" y="2643798"/>
                <a:ext cx="73663" cy="25485"/>
              </a:xfrm>
              <a:custGeom>
                <a:avLst/>
                <a:gdLst>
                  <a:gd name="connsiteX0" fmla="*/ 72583 w 73663"/>
                  <a:gd name="connsiteY0" fmla="*/ 7794 h 25485"/>
                  <a:gd name="connsiteX1" fmla="*/ 71284 w 73663"/>
                  <a:gd name="connsiteY1" fmla="*/ 15913 h 25485"/>
                  <a:gd name="connsiteX2" fmla="*/ 0 w 73663"/>
                  <a:gd name="connsiteY2" fmla="*/ 17374 h 25485"/>
                  <a:gd name="connsiteX3" fmla="*/ 6008 w 73663"/>
                  <a:gd name="connsiteY3" fmla="*/ 0 h 25485"/>
                  <a:gd name="connsiteX4" fmla="*/ 72583 w 73663"/>
                  <a:gd name="connsiteY4" fmla="*/ 7794 h 2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3" h="25485">
                    <a:moveTo>
                      <a:pt x="72583" y="7794"/>
                    </a:moveTo>
                    <a:cubicBezTo>
                      <a:pt x="75181" y="9580"/>
                      <a:pt x="72421" y="12990"/>
                      <a:pt x="71284" y="15913"/>
                    </a:cubicBezTo>
                    <a:cubicBezTo>
                      <a:pt x="48551" y="19323"/>
                      <a:pt x="29553" y="34749"/>
                      <a:pt x="0" y="17374"/>
                    </a:cubicBezTo>
                    <a:cubicBezTo>
                      <a:pt x="6008" y="10230"/>
                      <a:pt x="1137" y="6658"/>
                      <a:pt x="6008" y="0"/>
                    </a:cubicBezTo>
                    <a:cubicBezTo>
                      <a:pt x="31989" y="13964"/>
                      <a:pt x="51961" y="9743"/>
                      <a:pt x="72583" y="7794"/>
                    </a:cubicBezTo>
                    <a:close/>
                  </a:path>
                </a:pathLst>
              </a:custGeom>
              <a:solidFill>
                <a:srgbClr val="FFFFFF"/>
              </a:solidFill>
              <a:ln w="16087" cap="flat">
                <a:noFill/>
                <a:prstDash val="solid"/>
                <a:miter/>
              </a:ln>
            </p:spPr>
            <p:txBody>
              <a:bodyPr rtlCol="0" anchor="ctr"/>
              <a:lstStyle/>
              <a:p>
                <a:endParaRPr lang="en-GB"/>
              </a:p>
            </p:txBody>
          </p:sp>
          <p:sp>
            <p:nvSpPr>
              <p:cNvPr id="141" name="Freeform: Shape 140">
                <a:extLst>
                  <a:ext uri="{FF2B5EF4-FFF2-40B4-BE49-F238E27FC236}">
                    <a16:creationId xmlns:a16="http://schemas.microsoft.com/office/drawing/2014/main" id="{70D6CE78-2691-4423-95F3-3BAEFCED8A63}"/>
                  </a:ext>
                </a:extLst>
              </p:cNvPr>
              <p:cNvSpPr/>
              <p:nvPr/>
            </p:nvSpPr>
            <p:spPr>
              <a:xfrm>
                <a:off x="810708" y="2625936"/>
                <a:ext cx="13519" cy="22408"/>
              </a:xfrm>
              <a:custGeom>
                <a:avLst/>
                <a:gdLst>
                  <a:gd name="connsiteX0" fmla="*/ 854 w 13519"/>
                  <a:gd name="connsiteY0" fmla="*/ 0 h 22408"/>
                  <a:gd name="connsiteX1" fmla="*/ 13520 w 13519"/>
                  <a:gd name="connsiteY1" fmla="*/ 9580 h 22408"/>
                  <a:gd name="connsiteX2" fmla="*/ 9948 w 13519"/>
                  <a:gd name="connsiteY2" fmla="*/ 22408 h 22408"/>
                  <a:gd name="connsiteX3" fmla="*/ 854 w 13519"/>
                  <a:gd name="connsiteY3" fmla="*/ 0 h 22408"/>
                </a:gdLst>
                <a:ahLst/>
                <a:cxnLst>
                  <a:cxn ang="0">
                    <a:pos x="connsiteX0" y="connsiteY0"/>
                  </a:cxn>
                  <a:cxn ang="0">
                    <a:pos x="connsiteX1" y="connsiteY1"/>
                  </a:cxn>
                  <a:cxn ang="0">
                    <a:pos x="connsiteX2" y="connsiteY2"/>
                  </a:cxn>
                  <a:cxn ang="0">
                    <a:pos x="connsiteX3" y="connsiteY3"/>
                  </a:cxn>
                </a:cxnLst>
                <a:rect l="l" t="t" r="r" b="b"/>
                <a:pathLst>
                  <a:path w="13519" h="22408">
                    <a:moveTo>
                      <a:pt x="854" y="0"/>
                    </a:moveTo>
                    <a:cubicBezTo>
                      <a:pt x="2316" y="4059"/>
                      <a:pt x="7674" y="6820"/>
                      <a:pt x="13520" y="9580"/>
                    </a:cubicBezTo>
                    <a:cubicBezTo>
                      <a:pt x="8162" y="15101"/>
                      <a:pt x="13682" y="17212"/>
                      <a:pt x="9948" y="22408"/>
                    </a:cubicBezTo>
                    <a:cubicBezTo>
                      <a:pt x="4264" y="15751"/>
                      <a:pt x="-2393" y="9418"/>
                      <a:pt x="854" y="0"/>
                    </a:cubicBezTo>
                    <a:close/>
                  </a:path>
                </a:pathLst>
              </a:custGeom>
              <a:solidFill>
                <a:srgbClr val="FFFFFF"/>
              </a:solidFill>
              <a:ln w="16087" cap="flat">
                <a:noFill/>
                <a:prstDash val="solid"/>
                <a:miter/>
              </a:ln>
            </p:spPr>
            <p:txBody>
              <a:bodyPr rtlCol="0" anchor="ctr"/>
              <a:lstStyle/>
              <a:p>
                <a:endParaRPr lang="en-GB"/>
              </a:p>
            </p:txBody>
          </p:sp>
          <p:sp>
            <p:nvSpPr>
              <p:cNvPr id="142" name="Freeform: Shape 141">
                <a:extLst>
                  <a:ext uri="{FF2B5EF4-FFF2-40B4-BE49-F238E27FC236}">
                    <a16:creationId xmlns:a16="http://schemas.microsoft.com/office/drawing/2014/main" id="{4AB853CA-53D2-4B96-9C7A-D57101086B72}"/>
                  </a:ext>
                </a:extLst>
              </p:cNvPr>
              <p:cNvSpPr/>
              <p:nvPr/>
            </p:nvSpPr>
            <p:spPr>
              <a:xfrm>
                <a:off x="775605" y="2692511"/>
                <a:ext cx="99285" cy="127884"/>
              </a:xfrm>
              <a:custGeom>
                <a:avLst/>
                <a:gdLst>
                  <a:gd name="connsiteX0" fmla="*/ 99286 w 99285"/>
                  <a:gd name="connsiteY0" fmla="*/ 10068 h 127884"/>
                  <a:gd name="connsiteX1" fmla="*/ 4457 w 99285"/>
                  <a:gd name="connsiteY1" fmla="*/ 125681 h 127884"/>
                  <a:gd name="connsiteX2" fmla="*/ 39855 w 99285"/>
                  <a:gd name="connsiteY2" fmla="*/ 0 h 127884"/>
                  <a:gd name="connsiteX3" fmla="*/ 99286 w 99285"/>
                  <a:gd name="connsiteY3" fmla="*/ 10068 h 127884"/>
                </a:gdLst>
                <a:ahLst/>
                <a:cxnLst>
                  <a:cxn ang="0">
                    <a:pos x="connsiteX0" y="connsiteY0"/>
                  </a:cxn>
                  <a:cxn ang="0">
                    <a:pos x="connsiteX1" y="connsiteY1"/>
                  </a:cxn>
                  <a:cxn ang="0">
                    <a:pos x="connsiteX2" y="connsiteY2"/>
                  </a:cxn>
                  <a:cxn ang="0">
                    <a:pos x="connsiteX3" y="connsiteY3"/>
                  </a:cxn>
                </a:cxnLst>
                <a:rect l="l" t="t" r="r" b="b"/>
                <a:pathLst>
                  <a:path w="99285" h="127884">
                    <a:moveTo>
                      <a:pt x="99286" y="10068"/>
                    </a:moveTo>
                    <a:cubicBezTo>
                      <a:pt x="88244" y="37185"/>
                      <a:pt x="28489" y="144517"/>
                      <a:pt x="4457" y="125681"/>
                    </a:cubicBezTo>
                    <a:cubicBezTo>
                      <a:pt x="-16003" y="109605"/>
                      <a:pt x="40667" y="24682"/>
                      <a:pt x="39855" y="0"/>
                    </a:cubicBezTo>
                    <a:cubicBezTo>
                      <a:pt x="63238" y="14452"/>
                      <a:pt x="82073" y="14776"/>
                      <a:pt x="99286" y="10068"/>
                    </a:cubicBezTo>
                    <a:close/>
                  </a:path>
                </a:pathLst>
              </a:custGeom>
              <a:solidFill>
                <a:srgbClr val="FFFFFF"/>
              </a:solidFill>
              <a:ln w="16087" cap="flat">
                <a:noFill/>
                <a:prstDash val="solid"/>
                <a:miter/>
              </a:ln>
            </p:spPr>
            <p:txBody>
              <a:bodyPr rtlCol="0" anchor="ctr"/>
              <a:lstStyle/>
              <a:p>
                <a:endParaRPr lang="en-GB"/>
              </a:p>
            </p:txBody>
          </p:sp>
          <p:sp>
            <p:nvSpPr>
              <p:cNvPr id="143" name="Freeform: Shape 142">
                <a:extLst>
                  <a:ext uri="{FF2B5EF4-FFF2-40B4-BE49-F238E27FC236}">
                    <a16:creationId xmlns:a16="http://schemas.microsoft.com/office/drawing/2014/main" id="{14F7D0DA-F7DA-403A-9115-9CB319C71151}"/>
                  </a:ext>
                </a:extLst>
              </p:cNvPr>
              <p:cNvSpPr/>
              <p:nvPr/>
            </p:nvSpPr>
            <p:spPr>
              <a:xfrm>
                <a:off x="766421" y="2670103"/>
                <a:ext cx="38646" cy="117561"/>
              </a:xfrm>
              <a:custGeom>
                <a:avLst/>
                <a:gdLst>
                  <a:gd name="connsiteX0" fmla="*/ 28254 w 38646"/>
                  <a:gd name="connsiteY0" fmla="*/ 0 h 117561"/>
                  <a:gd name="connsiteX1" fmla="*/ 38646 w 38646"/>
                  <a:gd name="connsiteY1" fmla="*/ 14127 h 117561"/>
                  <a:gd name="connsiteX2" fmla="*/ 0 w 38646"/>
                  <a:gd name="connsiteY2" fmla="*/ 117562 h 117561"/>
                  <a:gd name="connsiteX3" fmla="*/ 28254 w 38646"/>
                  <a:gd name="connsiteY3" fmla="*/ 0 h 117561"/>
                </a:gdLst>
                <a:ahLst/>
                <a:cxnLst>
                  <a:cxn ang="0">
                    <a:pos x="connsiteX0" y="connsiteY0"/>
                  </a:cxn>
                  <a:cxn ang="0">
                    <a:pos x="connsiteX1" y="connsiteY1"/>
                  </a:cxn>
                  <a:cxn ang="0">
                    <a:pos x="connsiteX2" y="connsiteY2"/>
                  </a:cxn>
                  <a:cxn ang="0">
                    <a:pos x="connsiteX3" y="connsiteY3"/>
                  </a:cxn>
                </a:cxnLst>
                <a:rect l="l" t="t" r="r" b="b"/>
                <a:pathLst>
                  <a:path w="38646" h="117561">
                    <a:moveTo>
                      <a:pt x="28254" y="0"/>
                    </a:moveTo>
                    <a:cubicBezTo>
                      <a:pt x="35074" y="3572"/>
                      <a:pt x="32963" y="10068"/>
                      <a:pt x="38646" y="14127"/>
                    </a:cubicBezTo>
                    <a:cubicBezTo>
                      <a:pt x="22895" y="49525"/>
                      <a:pt x="16238" y="82001"/>
                      <a:pt x="0" y="117562"/>
                    </a:cubicBezTo>
                    <a:cubicBezTo>
                      <a:pt x="1624" y="80865"/>
                      <a:pt x="16075" y="40107"/>
                      <a:pt x="28254" y="0"/>
                    </a:cubicBezTo>
                    <a:close/>
                  </a:path>
                </a:pathLst>
              </a:custGeom>
              <a:solidFill>
                <a:srgbClr val="FFFFFF"/>
              </a:solidFill>
              <a:ln w="16087" cap="flat">
                <a:noFill/>
                <a:prstDash val="solid"/>
                <a:miter/>
              </a:ln>
            </p:spPr>
            <p:txBody>
              <a:bodyPr rtlCol="0" anchor="ctr"/>
              <a:lstStyle/>
              <a:p>
                <a:endParaRPr lang="en-GB"/>
              </a:p>
            </p:txBody>
          </p:sp>
          <p:sp>
            <p:nvSpPr>
              <p:cNvPr id="144" name="Freeform: Shape 143">
                <a:extLst>
                  <a:ext uri="{FF2B5EF4-FFF2-40B4-BE49-F238E27FC236}">
                    <a16:creationId xmlns:a16="http://schemas.microsoft.com/office/drawing/2014/main" id="{CFF9A727-AD3D-4BB5-A3B1-4C0D786C17A1}"/>
                  </a:ext>
                </a:extLst>
              </p:cNvPr>
              <p:cNvSpPr/>
              <p:nvPr/>
            </p:nvSpPr>
            <p:spPr>
              <a:xfrm>
                <a:off x="1259727" y="2045758"/>
                <a:ext cx="55046" cy="24031"/>
              </a:xfrm>
              <a:custGeom>
                <a:avLst/>
                <a:gdLst>
                  <a:gd name="connsiteX0" fmla="*/ 50500 w 55046"/>
                  <a:gd name="connsiteY0" fmla="*/ 0 h 24031"/>
                  <a:gd name="connsiteX1" fmla="*/ 55046 w 55046"/>
                  <a:gd name="connsiteY1" fmla="*/ 14127 h 24031"/>
                  <a:gd name="connsiteX2" fmla="*/ 0 w 55046"/>
                  <a:gd name="connsiteY2" fmla="*/ 24032 h 24031"/>
                  <a:gd name="connsiteX3" fmla="*/ 50500 w 55046"/>
                  <a:gd name="connsiteY3" fmla="*/ 0 h 24031"/>
                </a:gdLst>
                <a:ahLst/>
                <a:cxnLst>
                  <a:cxn ang="0">
                    <a:pos x="connsiteX0" y="connsiteY0"/>
                  </a:cxn>
                  <a:cxn ang="0">
                    <a:pos x="connsiteX1" y="connsiteY1"/>
                  </a:cxn>
                  <a:cxn ang="0">
                    <a:pos x="connsiteX2" y="connsiteY2"/>
                  </a:cxn>
                  <a:cxn ang="0">
                    <a:pos x="connsiteX3" y="connsiteY3"/>
                  </a:cxn>
                </a:cxnLst>
                <a:rect l="l" t="t" r="r" b="b"/>
                <a:pathLst>
                  <a:path w="55046" h="24031">
                    <a:moveTo>
                      <a:pt x="50500" y="0"/>
                    </a:moveTo>
                    <a:cubicBezTo>
                      <a:pt x="56345" y="3248"/>
                      <a:pt x="49201" y="10717"/>
                      <a:pt x="55046" y="14127"/>
                    </a:cubicBezTo>
                    <a:cubicBezTo>
                      <a:pt x="37997" y="21596"/>
                      <a:pt x="18186" y="20135"/>
                      <a:pt x="0" y="24032"/>
                    </a:cubicBezTo>
                    <a:cubicBezTo>
                      <a:pt x="8444" y="13477"/>
                      <a:pt x="35236" y="8606"/>
                      <a:pt x="50500" y="0"/>
                    </a:cubicBezTo>
                    <a:close/>
                  </a:path>
                </a:pathLst>
              </a:custGeom>
              <a:solidFill>
                <a:schemeClr val="accent3"/>
              </a:solidFill>
              <a:ln w="16087" cap="flat">
                <a:noFill/>
                <a:prstDash val="solid"/>
                <a:miter/>
              </a:ln>
            </p:spPr>
            <p:txBody>
              <a:bodyPr rtlCol="0" anchor="ctr"/>
              <a:lstStyle/>
              <a:p>
                <a:endParaRPr lang="en-GB"/>
              </a:p>
            </p:txBody>
          </p:sp>
        </p:grpSp>
        <p:grpSp>
          <p:nvGrpSpPr>
            <p:cNvPr id="145" name="Group 144">
              <a:extLst>
                <a:ext uri="{FF2B5EF4-FFF2-40B4-BE49-F238E27FC236}">
                  <a16:creationId xmlns:a16="http://schemas.microsoft.com/office/drawing/2014/main" id="{F619C00E-9FE3-4AEC-A926-1E285DCD6ACB}"/>
                </a:ext>
              </a:extLst>
            </p:cNvPr>
            <p:cNvGrpSpPr/>
            <p:nvPr/>
          </p:nvGrpSpPr>
          <p:grpSpPr>
            <a:xfrm>
              <a:off x="10603701" y="2875489"/>
              <a:ext cx="1048268" cy="860170"/>
              <a:chOff x="2284801" y="1772733"/>
              <a:chExt cx="1358693" cy="1114894"/>
            </a:xfrm>
            <a:solidFill>
              <a:schemeClr val="bg1"/>
            </a:solidFill>
          </p:grpSpPr>
          <p:sp>
            <p:nvSpPr>
              <p:cNvPr id="146" name="Freeform: Shape 145">
                <a:extLst>
                  <a:ext uri="{FF2B5EF4-FFF2-40B4-BE49-F238E27FC236}">
                    <a16:creationId xmlns:a16="http://schemas.microsoft.com/office/drawing/2014/main" id="{C9327FEC-26A3-40DD-A9C7-CA20756E0326}"/>
                  </a:ext>
                </a:extLst>
              </p:cNvPr>
              <p:cNvSpPr/>
              <p:nvPr/>
            </p:nvSpPr>
            <p:spPr>
              <a:xfrm rot="21403858">
                <a:off x="2284801" y="2457484"/>
                <a:ext cx="154064" cy="5459"/>
              </a:xfrm>
              <a:custGeom>
                <a:avLst/>
                <a:gdLst>
                  <a:gd name="connsiteX0" fmla="*/ 154064 w 154064"/>
                  <a:gd name="connsiteY0" fmla="*/ 1574 h 5459"/>
                  <a:gd name="connsiteX1" fmla="*/ 0 w 154064"/>
                  <a:gd name="connsiteY1" fmla="*/ 5460 h 5459"/>
                </a:gdLst>
                <a:ahLst/>
                <a:cxnLst>
                  <a:cxn ang="0">
                    <a:pos x="connsiteX0" y="connsiteY0"/>
                  </a:cxn>
                  <a:cxn ang="0">
                    <a:pos x="connsiteX1" y="connsiteY1"/>
                  </a:cxn>
                </a:cxnLst>
                <a:rect l="l" t="t" r="r" b="b"/>
                <a:pathLst>
                  <a:path w="154064" h="5459">
                    <a:moveTo>
                      <a:pt x="154064" y="1574"/>
                    </a:moveTo>
                    <a:cubicBezTo>
                      <a:pt x="102709" y="-1416"/>
                      <a:pt x="51116" y="-160"/>
                      <a:pt x="0" y="5460"/>
                    </a:cubicBezTo>
                  </a:path>
                </a:pathLst>
              </a:custGeom>
              <a:grpFill/>
              <a:ln w="28575" cap="rnd">
                <a:solidFill>
                  <a:schemeClr val="bg1"/>
                </a:solidFill>
                <a:prstDash val="solid"/>
                <a:round/>
              </a:ln>
            </p:spPr>
            <p:txBody>
              <a:bodyPr rtlCol="0" anchor="ctr"/>
              <a:lstStyle/>
              <a:p>
                <a:endParaRPr lang="en-GB"/>
              </a:p>
            </p:txBody>
          </p:sp>
          <p:sp>
            <p:nvSpPr>
              <p:cNvPr id="147" name="Freeform: Shape 146">
                <a:extLst>
                  <a:ext uri="{FF2B5EF4-FFF2-40B4-BE49-F238E27FC236}">
                    <a16:creationId xmlns:a16="http://schemas.microsoft.com/office/drawing/2014/main" id="{4A393CAB-4D9A-4CE9-8616-74E0F9C27961}"/>
                  </a:ext>
                </a:extLst>
              </p:cNvPr>
              <p:cNvSpPr/>
              <p:nvPr/>
            </p:nvSpPr>
            <p:spPr>
              <a:xfrm rot="21403858">
                <a:off x="2350824" y="2126722"/>
                <a:ext cx="119987" cy="65224"/>
              </a:xfrm>
              <a:custGeom>
                <a:avLst/>
                <a:gdLst>
                  <a:gd name="connsiteX0" fmla="*/ 119987 w 119987"/>
                  <a:gd name="connsiteY0" fmla="*/ 65225 h 65224"/>
                  <a:gd name="connsiteX1" fmla="*/ 0 w 119987"/>
                  <a:gd name="connsiteY1" fmla="*/ 0 h 65224"/>
                </a:gdLst>
                <a:ahLst/>
                <a:cxnLst>
                  <a:cxn ang="0">
                    <a:pos x="connsiteX0" y="connsiteY0"/>
                  </a:cxn>
                  <a:cxn ang="0">
                    <a:pos x="connsiteX1" y="connsiteY1"/>
                  </a:cxn>
                </a:cxnLst>
                <a:rect l="l" t="t" r="r" b="b"/>
                <a:pathLst>
                  <a:path w="119987" h="65224">
                    <a:moveTo>
                      <a:pt x="119987" y="65225"/>
                    </a:moveTo>
                    <a:cubicBezTo>
                      <a:pt x="81068" y="41550"/>
                      <a:pt x="41012" y="19789"/>
                      <a:pt x="0" y="0"/>
                    </a:cubicBezTo>
                  </a:path>
                </a:pathLst>
              </a:custGeom>
              <a:grpFill/>
              <a:ln w="28575" cap="rnd">
                <a:solidFill>
                  <a:schemeClr val="bg1"/>
                </a:solidFill>
                <a:prstDash val="solid"/>
                <a:round/>
              </a:ln>
            </p:spPr>
            <p:txBody>
              <a:bodyPr rtlCol="0" anchor="ctr"/>
              <a:lstStyle/>
              <a:p>
                <a:endParaRPr lang="en-GB" dirty="0"/>
              </a:p>
            </p:txBody>
          </p:sp>
          <p:sp>
            <p:nvSpPr>
              <p:cNvPr id="148" name="Freeform: Shape 147">
                <a:extLst>
                  <a:ext uri="{FF2B5EF4-FFF2-40B4-BE49-F238E27FC236}">
                    <a16:creationId xmlns:a16="http://schemas.microsoft.com/office/drawing/2014/main" id="{A6245220-A7F6-4CC4-A00E-41521E953695}"/>
                  </a:ext>
                </a:extLst>
              </p:cNvPr>
              <p:cNvSpPr/>
              <p:nvPr/>
            </p:nvSpPr>
            <p:spPr>
              <a:xfrm rot="21403858">
                <a:off x="2604427" y="1844679"/>
                <a:ext cx="58887" cy="121661"/>
              </a:xfrm>
              <a:custGeom>
                <a:avLst/>
                <a:gdLst>
                  <a:gd name="connsiteX0" fmla="*/ 58888 w 58887"/>
                  <a:gd name="connsiteY0" fmla="*/ 121661 h 121661"/>
                  <a:gd name="connsiteX1" fmla="*/ 0 w 58887"/>
                  <a:gd name="connsiteY1" fmla="*/ 0 h 121661"/>
                </a:gdLst>
                <a:ahLst/>
                <a:cxnLst>
                  <a:cxn ang="0">
                    <a:pos x="connsiteX0" y="connsiteY0"/>
                  </a:cxn>
                  <a:cxn ang="0">
                    <a:pos x="connsiteX1" y="connsiteY1"/>
                  </a:cxn>
                </a:cxnLst>
                <a:rect l="l" t="t" r="r" b="b"/>
                <a:pathLst>
                  <a:path w="58887" h="121661">
                    <a:moveTo>
                      <a:pt x="58888" y="121661"/>
                    </a:moveTo>
                    <a:cubicBezTo>
                      <a:pt x="35153" y="83280"/>
                      <a:pt x="15365" y="42447"/>
                      <a:pt x="0" y="0"/>
                    </a:cubicBezTo>
                  </a:path>
                </a:pathLst>
              </a:custGeom>
              <a:grpFill/>
              <a:ln w="28575" cap="rnd">
                <a:solidFill>
                  <a:schemeClr val="bg1"/>
                </a:solidFill>
                <a:prstDash val="solid"/>
                <a:round/>
              </a:ln>
            </p:spPr>
            <p:txBody>
              <a:bodyPr rtlCol="0" anchor="ctr"/>
              <a:lstStyle/>
              <a:p>
                <a:endParaRPr lang="en-GB"/>
              </a:p>
            </p:txBody>
          </p:sp>
          <p:sp>
            <p:nvSpPr>
              <p:cNvPr id="149" name="Freeform: Shape 148">
                <a:extLst>
                  <a:ext uri="{FF2B5EF4-FFF2-40B4-BE49-F238E27FC236}">
                    <a16:creationId xmlns:a16="http://schemas.microsoft.com/office/drawing/2014/main" id="{06B049B6-3613-4742-8EA6-CD419A59E658}"/>
                  </a:ext>
                </a:extLst>
              </p:cNvPr>
              <p:cNvSpPr/>
              <p:nvPr/>
            </p:nvSpPr>
            <p:spPr>
              <a:xfrm rot="21403858">
                <a:off x="3032888" y="1772733"/>
                <a:ext cx="3347" cy="101752"/>
              </a:xfrm>
              <a:custGeom>
                <a:avLst/>
                <a:gdLst>
                  <a:gd name="connsiteX0" fmla="*/ 0 w 3347"/>
                  <a:gd name="connsiteY0" fmla="*/ 101753 h 101752"/>
                  <a:gd name="connsiteX1" fmla="*/ 3348 w 3347"/>
                  <a:gd name="connsiteY1" fmla="*/ 0 h 101752"/>
                </a:gdLst>
                <a:ahLst/>
                <a:cxnLst>
                  <a:cxn ang="0">
                    <a:pos x="connsiteX0" y="connsiteY0"/>
                  </a:cxn>
                  <a:cxn ang="0">
                    <a:pos x="connsiteX1" y="connsiteY1"/>
                  </a:cxn>
                </a:cxnLst>
                <a:rect l="l" t="t" r="r" b="b"/>
                <a:pathLst>
                  <a:path w="3347" h="101752">
                    <a:moveTo>
                      <a:pt x="0" y="101753"/>
                    </a:moveTo>
                    <a:cubicBezTo>
                      <a:pt x="1136" y="67855"/>
                      <a:pt x="2272" y="33898"/>
                      <a:pt x="3348" y="0"/>
                    </a:cubicBezTo>
                  </a:path>
                </a:pathLst>
              </a:custGeom>
              <a:grpFill/>
              <a:ln w="28575" cap="rnd">
                <a:solidFill>
                  <a:schemeClr val="bg1"/>
                </a:solidFill>
                <a:prstDash val="solid"/>
                <a:round/>
              </a:ln>
            </p:spPr>
            <p:txBody>
              <a:bodyPr rtlCol="0" anchor="ctr"/>
              <a:lstStyle/>
              <a:p>
                <a:endParaRPr lang="en-GB"/>
              </a:p>
            </p:txBody>
          </p:sp>
          <p:sp>
            <p:nvSpPr>
              <p:cNvPr id="150" name="Freeform: Shape 149">
                <a:extLst>
                  <a:ext uri="{FF2B5EF4-FFF2-40B4-BE49-F238E27FC236}">
                    <a16:creationId xmlns:a16="http://schemas.microsoft.com/office/drawing/2014/main" id="{1A4C7FDF-74B4-4103-9191-BD8C587D8906}"/>
                  </a:ext>
                </a:extLst>
              </p:cNvPr>
              <p:cNvSpPr/>
              <p:nvPr/>
            </p:nvSpPr>
            <p:spPr>
              <a:xfrm rot="21403858">
                <a:off x="3331405" y="1877036"/>
                <a:ext cx="73355" cy="96850"/>
              </a:xfrm>
              <a:custGeom>
                <a:avLst/>
                <a:gdLst>
                  <a:gd name="connsiteX0" fmla="*/ 0 w 73355"/>
                  <a:gd name="connsiteY0" fmla="*/ 96851 h 96850"/>
                  <a:gd name="connsiteX1" fmla="*/ 73355 w 73355"/>
                  <a:gd name="connsiteY1" fmla="*/ 0 h 96850"/>
                </a:gdLst>
                <a:ahLst/>
                <a:cxnLst>
                  <a:cxn ang="0">
                    <a:pos x="connsiteX0" y="connsiteY0"/>
                  </a:cxn>
                  <a:cxn ang="0">
                    <a:pos x="connsiteX1" y="connsiteY1"/>
                  </a:cxn>
                </a:cxnLst>
                <a:rect l="l" t="t" r="r" b="b"/>
                <a:pathLst>
                  <a:path w="73355" h="96850">
                    <a:moveTo>
                      <a:pt x="0" y="96851"/>
                    </a:moveTo>
                    <a:cubicBezTo>
                      <a:pt x="26724" y="66361"/>
                      <a:pt x="51235" y="33957"/>
                      <a:pt x="73355" y="0"/>
                    </a:cubicBezTo>
                  </a:path>
                </a:pathLst>
              </a:custGeom>
              <a:grpFill/>
              <a:ln w="28575" cap="rnd">
                <a:solidFill>
                  <a:schemeClr val="bg1"/>
                </a:solidFill>
                <a:prstDash val="solid"/>
                <a:round/>
              </a:ln>
            </p:spPr>
            <p:txBody>
              <a:bodyPr rtlCol="0" anchor="ctr"/>
              <a:lstStyle/>
              <a:p>
                <a:endParaRPr lang="en-GB"/>
              </a:p>
            </p:txBody>
          </p:sp>
          <p:sp>
            <p:nvSpPr>
              <p:cNvPr id="151" name="Freeform: Shape 150">
                <a:extLst>
                  <a:ext uri="{FF2B5EF4-FFF2-40B4-BE49-F238E27FC236}">
                    <a16:creationId xmlns:a16="http://schemas.microsoft.com/office/drawing/2014/main" id="{EFCD5859-F399-4CB3-A505-2F8BF7775EB2}"/>
                  </a:ext>
                </a:extLst>
              </p:cNvPr>
              <p:cNvSpPr/>
              <p:nvPr/>
            </p:nvSpPr>
            <p:spPr>
              <a:xfrm rot="21403858">
                <a:off x="3511491" y="2229201"/>
                <a:ext cx="132003" cy="5978"/>
              </a:xfrm>
              <a:custGeom>
                <a:avLst/>
                <a:gdLst>
                  <a:gd name="connsiteX0" fmla="*/ 0 w 132003"/>
                  <a:gd name="connsiteY0" fmla="*/ 0 h 5978"/>
                  <a:gd name="connsiteX1" fmla="*/ 132004 w 132003"/>
                  <a:gd name="connsiteY1" fmla="*/ 0 h 5978"/>
                </a:gdLst>
                <a:ahLst/>
                <a:cxnLst>
                  <a:cxn ang="0">
                    <a:pos x="connsiteX0" y="connsiteY0"/>
                  </a:cxn>
                  <a:cxn ang="0">
                    <a:pos x="connsiteX1" y="connsiteY1"/>
                  </a:cxn>
                </a:cxnLst>
                <a:rect l="l" t="t" r="r" b="b"/>
                <a:pathLst>
                  <a:path w="132003" h="5978">
                    <a:moveTo>
                      <a:pt x="0" y="0"/>
                    </a:moveTo>
                    <a:cubicBezTo>
                      <a:pt x="44001" y="0"/>
                      <a:pt x="88003" y="0"/>
                      <a:pt x="132004" y="0"/>
                    </a:cubicBezTo>
                  </a:path>
                </a:pathLst>
              </a:custGeom>
              <a:grpFill/>
              <a:ln w="28575" cap="rnd">
                <a:solidFill>
                  <a:schemeClr val="bg1"/>
                </a:solidFill>
                <a:prstDash val="solid"/>
                <a:round/>
              </a:ln>
            </p:spPr>
            <p:txBody>
              <a:bodyPr rtlCol="0" anchor="ctr"/>
              <a:lstStyle/>
              <a:p>
                <a:endParaRPr lang="en-GB"/>
              </a:p>
            </p:txBody>
          </p:sp>
          <p:sp>
            <p:nvSpPr>
              <p:cNvPr id="152" name="Freeform: Shape 151">
                <a:extLst>
                  <a:ext uri="{FF2B5EF4-FFF2-40B4-BE49-F238E27FC236}">
                    <a16:creationId xmlns:a16="http://schemas.microsoft.com/office/drawing/2014/main" id="{349438B8-2095-40B8-BEA6-C12857233D1A}"/>
                  </a:ext>
                </a:extLst>
              </p:cNvPr>
              <p:cNvSpPr/>
              <p:nvPr/>
            </p:nvSpPr>
            <p:spPr>
              <a:xfrm rot="21403858">
                <a:off x="3498304" y="2544009"/>
                <a:ext cx="117775" cy="64088"/>
              </a:xfrm>
              <a:custGeom>
                <a:avLst/>
                <a:gdLst>
                  <a:gd name="connsiteX0" fmla="*/ 0 w 117775"/>
                  <a:gd name="connsiteY0" fmla="*/ 0 h 64088"/>
                  <a:gd name="connsiteX1" fmla="*/ 117775 w 117775"/>
                  <a:gd name="connsiteY1" fmla="*/ 64089 h 64088"/>
                </a:gdLst>
                <a:ahLst/>
                <a:cxnLst>
                  <a:cxn ang="0">
                    <a:pos x="connsiteX0" y="connsiteY0"/>
                  </a:cxn>
                  <a:cxn ang="0">
                    <a:pos x="connsiteX1" y="connsiteY1"/>
                  </a:cxn>
                </a:cxnLst>
                <a:rect l="l" t="t" r="r" b="b"/>
                <a:pathLst>
                  <a:path w="117775" h="64088">
                    <a:moveTo>
                      <a:pt x="0" y="0"/>
                    </a:moveTo>
                    <a:cubicBezTo>
                      <a:pt x="40295" y="19430"/>
                      <a:pt x="79633" y="40833"/>
                      <a:pt x="117775" y="64089"/>
                    </a:cubicBezTo>
                  </a:path>
                </a:pathLst>
              </a:custGeom>
              <a:grpFill/>
              <a:ln w="28575" cap="rnd">
                <a:solidFill>
                  <a:schemeClr val="bg1"/>
                </a:solidFill>
                <a:prstDash val="solid"/>
                <a:round/>
              </a:ln>
            </p:spPr>
            <p:txBody>
              <a:bodyPr rtlCol="0" anchor="ctr"/>
              <a:lstStyle/>
              <a:p>
                <a:endParaRPr lang="en-GB"/>
              </a:p>
            </p:txBody>
          </p:sp>
          <p:sp>
            <p:nvSpPr>
              <p:cNvPr id="153" name="Freeform: Shape 152">
                <a:extLst>
                  <a:ext uri="{FF2B5EF4-FFF2-40B4-BE49-F238E27FC236}">
                    <a16:creationId xmlns:a16="http://schemas.microsoft.com/office/drawing/2014/main" id="{7CEDDD3E-FDFC-4CCC-BCF3-C65CCCB95A8E}"/>
                  </a:ext>
                </a:extLst>
              </p:cNvPr>
              <p:cNvSpPr/>
              <p:nvPr/>
            </p:nvSpPr>
            <p:spPr>
              <a:xfrm rot="21403858">
                <a:off x="3327130" y="2784978"/>
                <a:ext cx="60561" cy="102649"/>
              </a:xfrm>
              <a:custGeom>
                <a:avLst/>
                <a:gdLst>
                  <a:gd name="connsiteX0" fmla="*/ 0 w 60561"/>
                  <a:gd name="connsiteY0" fmla="*/ 0 h 102649"/>
                  <a:gd name="connsiteX1" fmla="*/ 60561 w 60561"/>
                  <a:gd name="connsiteY1" fmla="*/ 102650 h 102649"/>
                </a:gdLst>
                <a:ahLst/>
                <a:cxnLst>
                  <a:cxn ang="0">
                    <a:pos x="connsiteX0" y="connsiteY0"/>
                  </a:cxn>
                  <a:cxn ang="0">
                    <a:pos x="connsiteX1" y="connsiteY1"/>
                  </a:cxn>
                </a:cxnLst>
                <a:rect l="l" t="t" r="r" b="b"/>
                <a:pathLst>
                  <a:path w="60561" h="102649">
                    <a:moveTo>
                      <a:pt x="0" y="0"/>
                    </a:moveTo>
                    <a:cubicBezTo>
                      <a:pt x="13750" y="37485"/>
                      <a:pt x="34376" y="72459"/>
                      <a:pt x="60561" y="102650"/>
                    </a:cubicBezTo>
                  </a:path>
                </a:pathLst>
              </a:custGeom>
              <a:grpFill/>
              <a:ln w="28575" cap="rnd">
                <a:solidFill>
                  <a:schemeClr val="bg1"/>
                </a:solidFill>
                <a:prstDash val="solid"/>
                <a:round/>
              </a:ln>
            </p:spPr>
            <p:txBody>
              <a:bodyPr rtlCol="0" anchor="ctr"/>
              <a:lstStyle/>
              <a:p>
                <a:endParaRPr lang="en-GB"/>
              </a:p>
            </p:txBody>
          </p:sp>
        </p:grpSp>
      </p:grpSp>
      <p:pic>
        <p:nvPicPr>
          <p:cNvPr id="5" name="Picture 4">
            <a:extLst>
              <a:ext uri="{FF2B5EF4-FFF2-40B4-BE49-F238E27FC236}">
                <a16:creationId xmlns:a16="http://schemas.microsoft.com/office/drawing/2014/main" id="{5560F25B-D433-4F67-A5FD-CD7D510D5447}"/>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4700"/>
                    </a14:imgEffect>
                  </a14:imgLayer>
                </a14:imgProps>
              </a:ext>
            </a:extLst>
          </a:blip>
          <a:srcRect b="16228"/>
          <a:stretch/>
        </p:blipFill>
        <p:spPr>
          <a:xfrm rot="21262859">
            <a:off x="4811560" y="2211486"/>
            <a:ext cx="1650023" cy="1742623"/>
          </a:xfrm>
          <a:prstGeom prst="rect">
            <a:avLst/>
          </a:prstGeom>
        </p:spPr>
      </p:pic>
      <p:pic>
        <p:nvPicPr>
          <p:cNvPr id="8" name="Picture 7">
            <a:extLst>
              <a:ext uri="{FF2B5EF4-FFF2-40B4-BE49-F238E27FC236}">
                <a16:creationId xmlns:a16="http://schemas.microsoft.com/office/drawing/2014/main" id="{B8A60559-0D5E-430D-86AA-A1E6104B0F73}"/>
              </a:ext>
            </a:extLst>
          </p:cNvPr>
          <p:cNvPicPr>
            <a:picLocks noChangeAspect="1"/>
          </p:cNvPicPr>
          <p:nvPr/>
        </p:nvPicPr>
        <p:blipFill>
          <a:blip r:embed="rId11"/>
          <a:stretch>
            <a:fillRect/>
          </a:stretch>
        </p:blipFill>
        <p:spPr>
          <a:xfrm>
            <a:off x="5408446" y="5717365"/>
            <a:ext cx="469433" cy="530398"/>
          </a:xfrm>
          <a:prstGeom prst="rect">
            <a:avLst/>
          </a:prstGeom>
        </p:spPr>
      </p:pic>
      <p:pic>
        <p:nvPicPr>
          <p:cNvPr id="158" name="Graphic 157">
            <a:extLst>
              <a:ext uri="{FF2B5EF4-FFF2-40B4-BE49-F238E27FC236}">
                <a16:creationId xmlns:a16="http://schemas.microsoft.com/office/drawing/2014/main" id="{BA3A68BE-8F11-400A-ADC7-51B5F5E5A63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77619" y="2059801"/>
            <a:ext cx="2040679" cy="2045991"/>
          </a:xfrm>
          <a:prstGeom prst="rect">
            <a:avLst/>
          </a:prstGeom>
        </p:spPr>
      </p:pic>
    </p:spTree>
    <p:extLst>
      <p:ext uri="{BB962C8B-B14F-4D97-AF65-F5344CB8AC3E}">
        <p14:creationId xmlns:p14="http://schemas.microsoft.com/office/powerpoint/2010/main" val="218138756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B6308C39-508F-42DB-A5F2-7F3408F4A44F}"/>
              </a:ext>
            </a:extLst>
          </p:cNvPr>
          <p:cNvSpPr/>
          <p:nvPr/>
        </p:nvSpPr>
        <p:spPr>
          <a:xfrm rot="5400000" flipH="1" flipV="1">
            <a:off x="4599855" y="-787400"/>
            <a:ext cx="6857999" cy="8432800"/>
          </a:xfrm>
          <a:custGeom>
            <a:avLst/>
            <a:gdLst>
              <a:gd name="connsiteX0" fmla="*/ 4869282 w 12192000"/>
              <a:gd name="connsiteY0" fmla="*/ 383 h 4982602"/>
              <a:gd name="connsiteX1" fmla="*/ 3357981 w 12192000"/>
              <a:gd name="connsiteY1" fmla="*/ 73580 h 4982602"/>
              <a:gd name="connsiteX2" fmla="*/ 748519 w 12192000"/>
              <a:gd name="connsiteY2" fmla="*/ 676314 h 4982602"/>
              <a:gd name="connsiteX3" fmla="*/ 115836 w 12192000"/>
              <a:gd name="connsiteY3" fmla="*/ 1069483 h 4982602"/>
              <a:gd name="connsiteX4" fmla="*/ 0 w 12192000"/>
              <a:gd name="connsiteY4" fmla="*/ 1186440 h 4982602"/>
              <a:gd name="connsiteX5" fmla="*/ 0 w 12192000"/>
              <a:gd name="connsiteY5" fmla="*/ 4982602 h 4982602"/>
              <a:gd name="connsiteX6" fmla="*/ 12192000 w 12192000"/>
              <a:gd name="connsiteY6" fmla="*/ 4982602 h 4982602"/>
              <a:gd name="connsiteX7" fmla="*/ 12192000 w 12192000"/>
              <a:gd name="connsiteY7" fmla="*/ 1572262 h 4982602"/>
              <a:gd name="connsiteX8" fmla="*/ 12048351 w 12192000"/>
              <a:gd name="connsiteY8" fmla="*/ 1453298 h 4982602"/>
              <a:gd name="connsiteX9" fmla="*/ 10437964 w 12192000"/>
              <a:gd name="connsiteY9" fmla="*/ 762011 h 4982602"/>
              <a:gd name="connsiteX10" fmla="*/ 8649047 w 12192000"/>
              <a:gd name="connsiteY10" fmla="*/ 458503 h 4982602"/>
              <a:gd name="connsiteX11" fmla="*/ 6379508 w 12192000"/>
              <a:gd name="connsiteY11" fmla="*/ 92151 h 4982602"/>
              <a:gd name="connsiteX12" fmla="*/ 4869282 w 12192000"/>
              <a:gd name="connsiteY12" fmla="*/ 383 h 498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4982602">
                <a:moveTo>
                  <a:pt x="4869282" y="383"/>
                </a:moveTo>
                <a:cubicBezTo>
                  <a:pt x="4364920" y="-3367"/>
                  <a:pt x="3860379" y="20378"/>
                  <a:pt x="3357981" y="73580"/>
                </a:cubicBezTo>
                <a:cubicBezTo>
                  <a:pt x="2486019" y="166422"/>
                  <a:pt x="1556925" y="322101"/>
                  <a:pt x="748519" y="676314"/>
                </a:cubicBezTo>
                <a:cubicBezTo>
                  <a:pt x="517138" y="777542"/>
                  <a:pt x="302225" y="904483"/>
                  <a:pt x="115836" y="1069483"/>
                </a:cubicBezTo>
                <a:lnTo>
                  <a:pt x="0" y="1186440"/>
                </a:lnTo>
                <a:lnTo>
                  <a:pt x="0" y="4982602"/>
                </a:lnTo>
                <a:lnTo>
                  <a:pt x="12192000" y="4982602"/>
                </a:lnTo>
                <a:lnTo>
                  <a:pt x="12192000" y="1572262"/>
                </a:lnTo>
                <a:lnTo>
                  <a:pt x="12048351" y="1453298"/>
                </a:lnTo>
                <a:cubicBezTo>
                  <a:pt x="11582732" y="1094803"/>
                  <a:pt x="11002851" y="897701"/>
                  <a:pt x="10437964" y="762011"/>
                </a:cubicBezTo>
                <a:cubicBezTo>
                  <a:pt x="9849513" y="620615"/>
                  <a:pt x="9245348" y="554194"/>
                  <a:pt x="8649047" y="458503"/>
                </a:cubicBezTo>
                <a:cubicBezTo>
                  <a:pt x="7890627" y="337096"/>
                  <a:pt x="7142921" y="178561"/>
                  <a:pt x="6379508" y="92151"/>
                </a:cubicBezTo>
                <a:cubicBezTo>
                  <a:pt x="5877826" y="35376"/>
                  <a:pt x="5373643" y="4132"/>
                  <a:pt x="4869282" y="383"/>
                </a:cubicBezTo>
                <a:close/>
              </a:path>
            </a:pathLst>
          </a:custGeom>
          <a:solidFill>
            <a:srgbClr val="8661C5"/>
          </a:solidFill>
          <a:ln w="9525" cap="flat">
            <a:noFill/>
            <a:prstDash val="solid"/>
            <a:miter/>
          </a:ln>
        </p:spPr>
        <p:txBody>
          <a:bodyPr wrap="square" rtlCol="0" anchor="ctr">
            <a:noAutofit/>
          </a:bodyPr>
          <a:lstStyle/>
          <a:p>
            <a:endParaRPr lang="en-GB">
              <a:solidFill>
                <a:srgbClr val="D59DFF"/>
              </a:solidFill>
            </a:endParaRPr>
          </a:p>
        </p:txBody>
      </p:sp>
      <p:sp>
        <p:nvSpPr>
          <p:cNvPr id="2" name="Title 1">
            <a:extLst>
              <a:ext uri="{FF2B5EF4-FFF2-40B4-BE49-F238E27FC236}">
                <a16:creationId xmlns:a16="http://schemas.microsoft.com/office/drawing/2014/main" id="{5F832E5F-E745-48CC-B80B-ADF8D49FD0E1}"/>
              </a:ext>
            </a:extLst>
          </p:cNvPr>
          <p:cNvSpPr>
            <a:spLocks noGrp="1"/>
          </p:cNvSpPr>
          <p:nvPr>
            <p:ph type="title"/>
          </p:nvPr>
        </p:nvSpPr>
        <p:spPr>
          <a:xfrm>
            <a:off x="288195" y="263543"/>
            <a:ext cx="4262786" cy="582023"/>
          </a:xfrm>
        </p:spPr>
        <p:txBody>
          <a:bodyPr/>
          <a:lstStyle/>
          <a:p>
            <a:r>
              <a:rPr lang="en-GB" dirty="0"/>
              <a:t>EdTech Development</a:t>
            </a:r>
          </a:p>
        </p:txBody>
      </p:sp>
      <p:sp>
        <p:nvSpPr>
          <p:cNvPr id="33" name="Rectangle 72">
            <a:extLst>
              <a:ext uri="{FF2B5EF4-FFF2-40B4-BE49-F238E27FC236}">
                <a16:creationId xmlns:a16="http://schemas.microsoft.com/office/drawing/2014/main" id="{C8B5E9CF-2BB2-4E2C-8096-D4CE8B7E2CEE}"/>
              </a:ext>
            </a:extLst>
          </p:cNvPr>
          <p:cNvSpPr/>
          <p:nvPr/>
        </p:nvSpPr>
        <p:spPr bwMode="auto">
          <a:xfrm>
            <a:off x="5289508" y="754547"/>
            <a:ext cx="6562121" cy="5790439"/>
          </a:xfrm>
          <a:custGeom>
            <a:avLst/>
            <a:gdLst>
              <a:gd name="connsiteX0" fmla="*/ 0 w 6562121"/>
              <a:gd name="connsiteY0" fmla="*/ 0 h 5241463"/>
              <a:gd name="connsiteX1" fmla="*/ 6562121 w 6562121"/>
              <a:gd name="connsiteY1" fmla="*/ 0 h 5241463"/>
              <a:gd name="connsiteX2" fmla="*/ 6562121 w 6562121"/>
              <a:gd name="connsiteY2" fmla="*/ 5241463 h 5241463"/>
              <a:gd name="connsiteX3" fmla="*/ 0 w 6562121"/>
              <a:gd name="connsiteY3" fmla="*/ 5241463 h 5241463"/>
              <a:gd name="connsiteX4" fmla="*/ 0 w 6562121"/>
              <a:gd name="connsiteY4" fmla="*/ 0 h 524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121" h="5241463" fill="none" extrusionOk="0">
                <a:moveTo>
                  <a:pt x="0" y="0"/>
                </a:moveTo>
                <a:cubicBezTo>
                  <a:pt x="2400161" y="-49533"/>
                  <a:pt x="4186055" y="-14809"/>
                  <a:pt x="6562121" y="0"/>
                </a:cubicBezTo>
                <a:cubicBezTo>
                  <a:pt x="6649760" y="1204720"/>
                  <a:pt x="6489442" y="3379183"/>
                  <a:pt x="6562121" y="5241463"/>
                </a:cubicBezTo>
                <a:cubicBezTo>
                  <a:pt x="3742842" y="5193232"/>
                  <a:pt x="2416584" y="5325918"/>
                  <a:pt x="0" y="5241463"/>
                </a:cubicBezTo>
                <a:cubicBezTo>
                  <a:pt x="-38581" y="3260894"/>
                  <a:pt x="63341" y="1372940"/>
                  <a:pt x="0" y="0"/>
                </a:cubicBezTo>
                <a:close/>
              </a:path>
              <a:path w="6562121" h="5241463" stroke="0" extrusionOk="0">
                <a:moveTo>
                  <a:pt x="0" y="0"/>
                </a:moveTo>
                <a:cubicBezTo>
                  <a:pt x="1153760" y="118645"/>
                  <a:pt x="4360035" y="116012"/>
                  <a:pt x="6562121" y="0"/>
                </a:cubicBezTo>
                <a:cubicBezTo>
                  <a:pt x="6429239" y="540007"/>
                  <a:pt x="6647072" y="4093733"/>
                  <a:pt x="6562121" y="5241463"/>
                </a:cubicBezTo>
                <a:cubicBezTo>
                  <a:pt x="4901776" y="5376063"/>
                  <a:pt x="2250914" y="5084267"/>
                  <a:pt x="0" y="5241463"/>
                </a:cubicBezTo>
                <a:cubicBezTo>
                  <a:pt x="-20187" y="3099276"/>
                  <a:pt x="-152480" y="1789595"/>
                  <a:pt x="0" y="0"/>
                </a:cubicBezTo>
                <a:close/>
              </a:path>
            </a:pathLst>
          </a:custGeom>
          <a:solidFill>
            <a:schemeClr val="bg1"/>
          </a:solidFill>
          <a:ln w="34925">
            <a:solidFill>
              <a:schemeClr val="tx1"/>
            </a:solidFill>
            <a:headEnd type="none" w="med" len="med"/>
            <a:tailEnd type="none" w="med" len="med"/>
            <a:extLst>
              <a:ext uri="{C807C97D-BFC1-408E-A445-0C87EB9F89A2}">
                <ask:lineSketchStyleProps xmlns:ask="http://schemas.microsoft.com/office/drawing/2018/sketchyshapes" sd="1219033472">
                  <a:prstGeom prst="rect">
                    <a:avLst/>
                  </a:prstGeom>
                  <ask:type>
                    <ask:lineSketchCurve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pic>
        <p:nvPicPr>
          <p:cNvPr id="35" name="Picture 4" descr="Set of Microsoft Office Products Editorial Photography - Illustration of  meeting, retail: 217957152">
            <a:extLst>
              <a:ext uri="{FF2B5EF4-FFF2-40B4-BE49-F238E27FC236}">
                <a16:creationId xmlns:a16="http://schemas.microsoft.com/office/drawing/2014/main" id="{B11BEEC0-EF1C-4AC0-9621-7D9CFF6537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459" t="52164"/>
          <a:stretch/>
        </p:blipFill>
        <p:spPr bwMode="auto">
          <a:xfrm>
            <a:off x="7488093" y="2194132"/>
            <a:ext cx="1081524" cy="101280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Set of Microsoft Office Products Editorial Photography - Illustration of  meeting, retail: 217957152">
            <a:extLst>
              <a:ext uri="{FF2B5EF4-FFF2-40B4-BE49-F238E27FC236}">
                <a16:creationId xmlns:a16="http://schemas.microsoft.com/office/drawing/2014/main" id="{832E6F57-6336-4DCE-AD5C-FCE63E48B2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372" t="4330" r="26065" b="52776"/>
          <a:stretch/>
        </p:blipFill>
        <p:spPr bwMode="auto">
          <a:xfrm>
            <a:off x="5773795" y="1229758"/>
            <a:ext cx="805334" cy="70313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Set of Microsoft Office Products Editorial Photography - Illustration of  meeting, retail: 217957152">
            <a:extLst>
              <a:ext uri="{FF2B5EF4-FFF2-40B4-BE49-F238E27FC236}">
                <a16:creationId xmlns:a16="http://schemas.microsoft.com/office/drawing/2014/main" id="{6FEC5690-AC1A-4E28-9686-42A69DD0B2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5" t="54574" r="75183" b="6012"/>
          <a:stretch/>
        </p:blipFill>
        <p:spPr bwMode="auto">
          <a:xfrm>
            <a:off x="5496324" y="2525065"/>
            <a:ext cx="805333" cy="70938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A close up of a logo&#10;&#10;Description automatically generated">
            <a:extLst>
              <a:ext uri="{FF2B5EF4-FFF2-40B4-BE49-F238E27FC236}">
                <a16:creationId xmlns:a16="http://schemas.microsoft.com/office/drawing/2014/main" id="{600F49B6-97F0-49FE-ABF6-E2E302DD20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9222" y="4880397"/>
            <a:ext cx="693949" cy="693950"/>
          </a:xfrm>
          <a:prstGeom prst="rect">
            <a:avLst/>
          </a:prstGeom>
        </p:spPr>
      </p:pic>
      <p:pic>
        <p:nvPicPr>
          <p:cNvPr id="50" name="Picture 49" descr="A close up of a sign&#10;&#10;Description automatically generated">
            <a:extLst>
              <a:ext uri="{FF2B5EF4-FFF2-40B4-BE49-F238E27FC236}">
                <a16:creationId xmlns:a16="http://schemas.microsoft.com/office/drawing/2014/main" id="{64D153F3-14B6-42A2-A4E2-BFD7E6A83A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9794" y="4734653"/>
            <a:ext cx="602896" cy="602896"/>
          </a:xfrm>
          <a:prstGeom prst="rect">
            <a:avLst/>
          </a:prstGeom>
        </p:spPr>
      </p:pic>
      <p:pic>
        <p:nvPicPr>
          <p:cNvPr id="72" name="Picture 71" descr="A picture containing clipart&#10;&#10;Description automatically generated">
            <a:extLst>
              <a:ext uri="{FF2B5EF4-FFF2-40B4-BE49-F238E27FC236}">
                <a16:creationId xmlns:a16="http://schemas.microsoft.com/office/drawing/2014/main" id="{CA3F894B-DBB1-4BFA-AEB2-60772E7D81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4475" y="4810478"/>
            <a:ext cx="602896" cy="602896"/>
          </a:xfrm>
          <a:prstGeom prst="rect">
            <a:avLst/>
          </a:prstGeom>
        </p:spPr>
      </p:pic>
      <p:pic>
        <p:nvPicPr>
          <p:cNvPr id="75" name="Picture 74" descr="A close up of a sign&#10;&#10;Description automatically generated">
            <a:extLst>
              <a:ext uri="{FF2B5EF4-FFF2-40B4-BE49-F238E27FC236}">
                <a16:creationId xmlns:a16="http://schemas.microsoft.com/office/drawing/2014/main" id="{D360FB90-0031-4632-8CD6-85C9BFC5B7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1604" y="4810478"/>
            <a:ext cx="602896" cy="602896"/>
          </a:xfrm>
          <a:prstGeom prst="rect">
            <a:avLst/>
          </a:prstGeom>
        </p:spPr>
      </p:pic>
      <p:pic>
        <p:nvPicPr>
          <p:cNvPr id="76" name="Picture 75">
            <a:extLst>
              <a:ext uri="{FF2B5EF4-FFF2-40B4-BE49-F238E27FC236}">
                <a16:creationId xmlns:a16="http://schemas.microsoft.com/office/drawing/2014/main" id="{E6E82B7D-4901-4112-B952-00C550C817DB}"/>
              </a:ext>
            </a:extLst>
          </p:cNvPr>
          <p:cNvPicPr>
            <a:picLocks noChangeAspect="1"/>
          </p:cNvPicPr>
          <p:nvPr/>
        </p:nvPicPr>
        <p:blipFill rotWithShape="1">
          <a:blip r:embed="rId8"/>
          <a:srcRect r="55921"/>
          <a:stretch/>
        </p:blipFill>
        <p:spPr>
          <a:xfrm>
            <a:off x="8456023" y="3819687"/>
            <a:ext cx="744966" cy="908898"/>
          </a:xfrm>
          <a:prstGeom prst="rect">
            <a:avLst/>
          </a:prstGeom>
        </p:spPr>
      </p:pic>
      <p:pic>
        <p:nvPicPr>
          <p:cNvPr id="77" name="Picture 76">
            <a:extLst>
              <a:ext uri="{FF2B5EF4-FFF2-40B4-BE49-F238E27FC236}">
                <a16:creationId xmlns:a16="http://schemas.microsoft.com/office/drawing/2014/main" id="{E64411C4-AAEA-499F-B18B-946C7EBB98B7}"/>
              </a:ext>
            </a:extLst>
          </p:cNvPr>
          <p:cNvPicPr>
            <a:picLocks noChangeAspect="1"/>
          </p:cNvPicPr>
          <p:nvPr/>
        </p:nvPicPr>
        <p:blipFill>
          <a:blip r:embed="rId9"/>
          <a:stretch>
            <a:fillRect/>
          </a:stretch>
        </p:blipFill>
        <p:spPr>
          <a:xfrm>
            <a:off x="10290636" y="3687789"/>
            <a:ext cx="774814" cy="1040796"/>
          </a:xfrm>
          <a:prstGeom prst="rect">
            <a:avLst/>
          </a:prstGeom>
        </p:spPr>
      </p:pic>
      <p:pic>
        <p:nvPicPr>
          <p:cNvPr id="78" name="Picture 77">
            <a:extLst>
              <a:ext uri="{FF2B5EF4-FFF2-40B4-BE49-F238E27FC236}">
                <a16:creationId xmlns:a16="http://schemas.microsoft.com/office/drawing/2014/main" id="{59AF8EE3-6ACF-434C-91DB-C4778FF28D5D}"/>
              </a:ext>
            </a:extLst>
          </p:cNvPr>
          <p:cNvPicPr>
            <a:picLocks noChangeAspect="1"/>
          </p:cNvPicPr>
          <p:nvPr/>
        </p:nvPicPr>
        <p:blipFill rotWithShape="1">
          <a:blip r:embed="rId8"/>
          <a:srcRect l="53138"/>
          <a:stretch/>
        </p:blipFill>
        <p:spPr>
          <a:xfrm>
            <a:off x="6345443" y="3819687"/>
            <a:ext cx="774815" cy="889177"/>
          </a:xfrm>
          <a:prstGeom prst="rect">
            <a:avLst/>
          </a:prstGeom>
        </p:spPr>
      </p:pic>
      <p:pic>
        <p:nvPicPr>
          <p:cNvPr id="79" name="Picture 78">
            <a:extLst>
              <a:ext uri="{FF2B5EF4-FFF2-40B4-BE49-F238E27FC236}">
                <a16:creationId xmlns:a16="http://schemas.microsoft.com/office/drawing/2014/main" id="{35FA9509-0390-4040-AD33-97EB9A5561D6}"/>
              </a:ext>
            </a:extLst>
          </p:cNvPr>
          <p:cNvPicPr>
            <a:picLocks noChangeAspect="1"/>
          </p:cNvPicPr>
          <p:nvPr/>
        </p:nvPicPr>
        <p:blipFill rotWithShape="1">
          <a:blip r:embed="rId10"/>
          <a:srcRect l="77121" r="13102" b="40309"/>
          <a:stretch/>
        </p:blipFill>
        <p:spPr>
          <a:xfrm>
            <a:off x="9858776" y="1103499"/>
            <a:ext cx="1341004" cy="837453"/>
          </a:xfrm>
          <a:prstGeom prst="rect">
            <a:avLst/>
          </a:prstGeom>
        </p:spPr>
      </p:pic>
      <p:pic>
        <p:nvPicPr>
          <p:cNvPr id="80" name="Picture 79">
            <a:extLst>
              <a:ext uri="{FF2B5EF4-FFF2-40B4-BE49-F238E27FC236}">
                <a16:creationId xmlns:a16="http://schemas.microsoft.com/office/drawing/2014/main" id="{7BEBCF83-4263-446A-876B-0A71F529B9CD}"/>
              </a:ext>
            </a:extLst>
          </p:cNvPr>
          <p:cNvPicPr>
            <a:picLocks noChangeAspect="1"/>
          </p:cNvPicPr>
          <p:nvPr/>
        </p:nvPicPr>
        <p:blipFill rotWithShape="1">
          <a:blip r:embed="rId10"/>
          <a:srcRect l="16754" r="71072" b="40942"/>
          <a:stretch/>
        </p:blipFill>
        <p:spPr>
          <a:xfrm>
            <a:off x="8365611" y="1148720"/>
            <a:ext cx="1590781" cy="789865"/>
          </a:xfrm>
          <a:prstGeom prst="rect">
            <a:avLst/>
          </a:prstGeom>
        </p:spPr>
      </p:pic>
      <p:pic>
        <p:nvPicPr>
          <p:cNvPr id="88" name="Picture 87">
            <a:extLst>
              <a:ext uri="{FF2B5EF4-FFF2-40B4-BE49-F238E27FC236}">
                <a16:creationId xmlns:a16="http://schemas.microsoft.com/office/drawing/2014/main" id="{BDFD37CE-5464-443A-8F0E-ECC0B0E9392E}"/>
              </a:ext>
            </a:extLst>
          </p:cNvPr>
          <p:cNvPicPr>
            <a:picLocks noChangeAspect="1"/>
          </p:cNvPicPr>
          <p:nvPr/>
        </p:nvPicPr>
        <p:blipFill rotWithShape="1">
          <a:blip r:embed="rId10"/>
          <a:srcRect l="44979" r="44843" b="40309"/>
          <a:stretch/>
        </p:blipFill>
        <p:spPr>
          <a:xfrm>
            <a:off x="10250801" y="2189711"/>
            <a:ext cx="1535031" cy="920966"/>
          </a:xfrm>
          <a:prstGeom prst="rect">
            <a:avLst/>
          </a:prstGeom>
        </p:spPr>
      </p:pic>
      <p:pic>
        <p:nvPicPr>
          <p:cNvPr id="89" name="Picture 88">
            <a:extLst>
              <a:ext uri="{FF2B5EF4-FFF2-40B4-BE49-F238E27FC236}">
                <a16:creationId xmlns:a16="http://schemas.microsoft.com/office/drawing/2014/main" id="{A5264F60-EBC9-4DE8-A13C-7F33E60070D7}"/>
              </a:ext>
            </a:extLst>
          </p:cNvPr>
          <p:cNvPicPr>
            <a:picLocks noChangeAspect="1"/>
          </p:cNvPicPr>
          <p:nvPr/>
        </p:nvPicPr>
        <p:blipFill rotWithShape="1">
          <a:blip r:embed="rId10"/>
          <a:srcRect l="88213" r="113" b="40309"/>
          <a:stretch/>
        </p:blipFill>
        <p:spPr>
          <a:xfrm>
            <a:off x="8967652" y="2220160"/>
            <a:ext cx="1631744" cy="853466"/>
          </a:xfrm>
          <a:prstGeom prst="rect">
            <a:avLst/>
          </a:prstGeom>
        </p:spPr>
      </p:pic>
      <p:pic>
        <p:nvPicPr>
          <p:cNvPr id="92" name="Picture 91">
            <a:extLst>
              <a:ext uri="{FF2B5EF4-FFF2-40B4-BE49-F238E27FC236}">
                <a16:creationId xmlns:a16="http://schemas.microsoft.com/office/drawing/2014/main" id="{05E3065C-F743-433E-B562-1889D08F52E6}"/>
              </a:ext>
            </a:extLst>
          </p:cNvPr>
          <p:cNvPicPr>
            <a:picLocks noChangeAspect="1"/>
          </p:cNvPicPr>
          <p:nvPr/>
        </p:nvPicPr>
        <p:blipFill>
          <a:blip r:embed="rId11"/>
          <a:stretch>
            <a:fillRect/>
          </a:stretch>
        </p:blipFill>
        <p:spPr>
          <a:xfrm>
            <a:off x="7391228" y="1212602"/>
            <a:ext cx="699761" cy="699761"/>
          </a:xfrm>
          <a:prstGeom prst="rect">
            <a:avLst/>
          </a:prstGeom>
        </p:spPr>
      </p:pic>
      <p:pic>
        <p:nvPicPr>
          <p:cNvPr id="94" name="Picture 93">
            <a:extLst>
              <a:ext uri="{FF2B5EF4-FFF2-40B4-BE49-F238E27FC236}">
                <a16:creationId xmlns:a16="http://schemas.microsoft.com/office/drawing/2014/main" id="{03C445DC-506B-405B-A91C-3FC4FAFDF537}"/>
              </a:ext>
            </a:extLst>
          </p:cNvPr>
          <p:cNvPicPr>
            <a:picLocks noChangeAspect="1"/>
          </p:cNvPicPr>
          <p:nvPr/>
        </p:nvPicPr>
        <p:blipFill>
          <a:blip r:embed="rId12"/>
          <a:stretch>
            <a:fillRect/>
          </a:stretch>
        </p:blipFill>
        <p:spPr>
          <a:xfrm>
            <a:off x="6038431" y="5558612"/>
            <a:ext cx="1668667" cy="925805"/>
          </a:xfrm>
          <a:prstGeom prst="rect">
            <a:avLst/>
          </a:prstGeom>
        </p:spPr>
      </p:pic>
      <p:pic>
        <p:nvPicPr>
          <p:cNvPr id="95" name="Picture 94" descr="A picture containing drawing&#10;&#10;Description automatically generated">
            <a:extLst>
              <a:ext uri="{FF2B5EF4-FFF2-40B4-BE49-F238E27FC236}">
                <a16:creationId xmlns:a16="http://schemas.microsoft.com/office/drawing/2014/main" id="{C5107076-4CAC-4780-AD74-6F60D5DE32AC}"/>
              </a:ext>
            </a:extLst>
          </p:cNvPr>
          <p:cNvPicPr>
            <a:picLocks noChangeAspect="1"/>
          </p:cNvPicPr>
          <p:nvPr/>
        </p:nvPicPr>
        <p:blipFill>
          <a:blip r:embed="rId13"/>
          <a:stretch>
            <a:fillRect/>
          </a:stretch>
        </p:blipFill>
        <p:spPr>
          <a:xfrm>
            <a:off x="7716902" y="3088650"/>
            <a:ext cx="1904177" cy="853466"/>
          </a:xfrm>
          <a:prstGeom prst="rect">
            <a:avLst/>
          </a:prstGeom>
        </p:spPr>
      </p:pic>
      <p:pic>
        <p:nvPicPr>
          <p:cNvPr id="96" name="Picture 95">
            <a:extLst>
              <a:ext uri="{FF2B5EF4-FFF2-40B4-BE49-F238E27FC236}">
                <a16:creationId xmlns:a16="http://schemas.microsoft.com/office/drawing/2014/main" id="{DBCF0047-233D-4797-9CF9-4298FD3D407E}"/>
              </a:ext>
            </a:extLst>
          </p:cNvPr>
          <p:cNvPicPr/>
          <p:nvPr/>
        </p:nvPicPr>
        <p:blipFill>
          <a:blip r:embed="rId14">
            <a:extLst>
              <a:ext uri="{28A0092B-C50C-407E-A947-70E740481C1C}">
                <a14:useLocalDpi xmlns:a14="http://schemas.microsoft.com/office/drawing/2010/main" val="0"/>
              </a:ext>
            </a:extLst>
          </a:blip>
          <a:stretch>
            <a:fillRect/>
          </a:stretch>
        </p:blipFill>
        <p:spPr>
          <a:xfrm>
            <a:off x="8425330" y="5527202"/>
            <a:ext cx="955355" cy="91778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7" name="Picture 96">
            <a:extLst>
              <a:ext uri="{FF2B5EF4-FFF2-40B4-BE49-F238E27FC236}">
                <a16:creationId xmlns:a16="http://schemas.microsoft.com/office/drawing/2014/main" id="{4727FC86-D594-4636-9646-CCF8F483903F}"/>
              </a:ext>
            </a:extLst>
          </p:cNvPr>
          <p:cNvPicPr>
            <a:picLocks noChangeAspect="1"/>
          </p:cNvPicPr>
          <p:nvPr/>
        </p:nvPicPr>
        <p:blipFill>
          <a:blip r:embed="rId15"/>
          <a:stretch>
            <a:fillRect/>
          </a:stretch>
        </p:blipFill>
        <p:spPr>
          <a:xfrm>
            <a:off x="10385258" y="5502368"/>
            <a:ext cx="917785" cy="917785"/>
          </a:xfrm>
          <a:prstGeom prst="rect">
            <a:avLst/>
          </a:prstGeom>
        </p:spPr>
      </p:pic>
      <p:grpSp>
        <p:nvGrpSpPr>
          <p:cNvPr id="98" name="Group 97">
            <a:extLst>
              <a:ext uri="{FF2B5EF4-FFF2-40B4-BE49-F238E27FC236}">
                <a16:creationId xmlns:a16="http://schemas.microsoft.com/office/drawing/2014/main" id="{FF2C2B65-2E81-4F89-9D9F-AC76C7D88359}"/>
              </a:ext>
            </a:extLst>
          </p:cNvPr>
          <p:cNvGrpSpPr/>
          <p:nvPr/>
        </p:nvGrpSpPr>
        <p:grpSpPr>
          <a:xfrm flipH="1">
            <a:off x="0" y="5553867"/>
            <a:ext cx="2997201" cy="1132879"/>
            <a:chOff x="1535274" y="5182054"/>
            <a:chExt cx="2140861" cy="610172"/>
          </a:xfrm>
        </p:grpSpPr>
        <p:sp>
          <p:nvSpPr>
            <p:cNvPr id="101" name="Freeform: Shape 20">
              <a:extLst>
                <a:ext uri="{FF2B5EF4-FFF2-40B4-BE49-F238E27FC236}">
                  <a16:creationId xmlns:a16="http://schemas.microsoft.com/office/drawing/2014/main" id="{B84A0097-1622-4452-929F-D317949C9ED5}"/>
                </a:ext>
              </a:extLst>
            </p:cNvPr>
            <p:cNvSpPr/>
            <p:nvPr/>
          </p:nvSpPr>
          <p:spPr bwMode="auto">
            <a:xfrm>
              <a:off x="1559719" y="5198269"/>
              <a:ext cx="2114550" cy="566737"/>
            </a:xfrm>
            <a:custGeom>
              <a:avLst/>
              <a:gdLst>
                <a:gd name="connsiteX0" fmla="*/ 2114550 w 2114550"/>
                <a:gd name="connsiteY0" fmla="*/ 316706 h 566737"/>
                <a:gd name="connsiteX1" fmla="*/ 2107406 w 2114550"/>
                <a:gd name="connsiteY1" fmla="*/ 566737 h 566737"/>
                <a:gd name="connsiteX2" fmla="*/ 1007269 w 2114550"/>
                <a:gd name="connsiteY2" fmla="*/ 557212 h 566737"/>
                <a:gd name="connsiteX3" fmla="*/ 407194 w 2114550"/>
                <a:gd name="connsiteY3" fmla="*/ 531019 h 566737"/>
                <a:gd name="connsiteX4" fmla="*/ 302419 w 2114550"/>
                <a:gd name="connsiteY4" fmla="*/ 552450 h 566737"/>
                <a:gd name="connsiteX5" fmla="*/ 159544 w 2114550"/>
                <a:gd name="connsiteY5" fmla="*/ 566737 h 566737"/>
                <a:gd name="connsiteX6" fmla="*/ 92869 w 2114550"/>
                <a:gd name="connsiteY6" fmla="*/ 561975 h 566737"/>
                <a:gd name="connsiteX7" fmla="*/ 64294 w 2114550"/>
                <a:gd name="connsiteY7" fmla="*/ 538162 h 566737"/>
                <a:gd name="connsiteX8" fmla="*/ 64294 w 2114550"/>
                <a:gd name="connsiteY8" fmla="*/ 476250 h 566737"/>
                <a:gd name="connsiteX9" fmla="*/ 50006 w 2114550"/>
                <a:gd name="connsiteY9" fmla="*/ 452437 h 566737"/>
                <a:gd name="connsiteX10" fmla="*/ 14287 w 2114550"/>
                <a:gd name="connsiteY10" fmla="*/ 428625 h 566737"/>
                <a:gd name="connsiteX11" fmla="*/ 23812 w 2114550"/>
                <a:gd name="connsiteY11" fmla="*/ 369094 h 566737"/>
                <a:gd name="connsiteX12" fmla="*/ 50006 w 2114550"/>
                <a:gd name="connsiteY12" fmla="*/ 340519 h 566737"/>
                <a:gd name="connsiteX13" fmla="*/ 0 w 2114550"/>
                <a:gd name="connsiteY13" fmla="*/ 297656 h 566737"/>
                <a:gd name="connsiteX14" fmla="*/ 4762 w 2114550"/>
                <a:gd name="connsiteY14" fmla="*/ 264319 h 566737"/>
                <a:gd name="connsiteX15" fmla="*/ 40481 w 2114550"/>
                <a:gd name="connsiteY15" fmla="*/ 226219 h 566737"/>
                <a:gd name="connsiteX16" fmla="*/ 188119 w 2114550"/>
                <a:gd name="connsiteY16" fmla="*/ 228600 h 566737"/>
                <a:gd name="connsiteX17" fmla="*/ 202406 w 2114550"/>
                <a:gd name="connsiteY17" fmla="*/ 185737 h 566737"/>
                <a:gd name="connsiteX18" fmla="*/ 178594 w 2114550"/>
                <a:gd name="connsiteY18" fmla="*/ 78581 h 566737"/>
                <a:gd name="connsiteX19" fmla="*/ 207169 w 2114550"/>
                <a:gd name="connsiteY19" fmla="*/ 0 h 566737"/>
                <a:gd name="connsiteX20" fmla="*/ 245269 w 2114550"/>
                <a:gd name="connsiteY20" fmla="*/ 4762 h 566737"/>
                <a:gd name="connsiteX21" fmla="*/ 271462 w 2114550"/>
                <a:gd name="connsiteY21" fmla="*/ 145256 h 566737"/>
                <a:gd name="connsiteX22" fmla="*/ 333375 w 2114550"/>
                <a:gd name="connsiteY22" fmla="*/ 261937 h 566737"/>
                <a:gd name="connsiteX23" fmla="*/ 471487 w 2114550"/>
                <a:gd name="connsiteY23" fmla="*/ 300037 h 566737"/>
                <a:gd name="connsiteX24" fmla="*/ 1231106 w 2114550"/>
                <a:gd name="connsiteY24" fmla="*/ 323850 h 566737"/>
                <a:gd name="connsiteX25" fmla="*/ 1847850 w 2114550"/>
                <a:gd name="connsiteY25" fmla="*/ 319087 h 566737"/>
                <a:gd name="connsiteX26" fmla="*/ 2114550 w 2114550"/>
                <a:gd name="connsiteY26" fmla="*/ 316706 h 5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14550" h="566737">
                  <a:moveTo>
                    <a:pt x="2114550" y="316706"/>
                  </a:moveTo>
                  <a:lnTo>
                    <a:pt x="2107406" y="566737"/>
                  </a:lnTo>
                  <a:lnTo>
                    <a:pt x="1007269" y="557212"/>
                  </a:lnTo>
                  <a:lnTo>
                    <a:pt x="407194" y="531019"/>
                  </a:lnTo>
                  <a:lnTo>
                    <a:pt x="302419" y="552450"/>
                  </a:lnTo>
                  <a:lnTo>
                    <a:pt x="159544" y="566737"/>
                  </a:lnTo>
                  <a:lnTo>
                    <a:pt x="92869" y="561975"/>
                  </a:lnTo>
                  <a:lnTo>
                    <a:pt x="64294" y="538162"/>
                  </a:lnTo>
                  <a:lnTo>
                    <a:pt x="64294" y="476250"/>
                  </a:lnTo>
                  <a:lnTo>
                    <a:pt x="50006" y="452437"/>
                  </a:lnTo>
                  <a:lnTo>
                    <a:pt x="14287" y="428625"/>
                  </a:lnTo>
                  <a:lnTo>
                    <a:pt x="23812" y="369094"/>
                  </a:lnTo>
                  <a:lnTo>
                    <a:pt x="50006" y="340519"/>
                  </a:lnTo>
                  <a:lnTo>
                    <a:pt x="0" y="297656"/>
                  </a:lnTo>
                  <a:lnTo>
                    <a:pt x="4762" y="264319"/>
                  </a:lnTo>
                  <a:lnTo>
                    <a:pt x="40481" y="226219"/>
                  </a:lnTo>
                  <a:lnTo>
                    <a:pt x="188119" y="228600"/>
                  </a:lnTo>
                  <a:lnTo>
                    <a:pt x="202406" y="185737"/>
                  </a:lnTo>
                  <a:lnTo>
                    <a:pt x="178594" y="78581"/>
                  </a:lnTo>
                  <a:lnTo>
                    <a:pt x="207169" y="0"/>
                  </a:lnTo>
                  <a:lnTo>
                    <a:pt x="245269" y="4762"/>
                  </a:lnTo>
                  <a:lnTo>
                    <a:pt x="271462" y="145256"/>
                  </a:lnTo>
                  <a:lnTo>
                    <a:pt x="333375" y="261937"/>
                  </a:lnTo>
                  <a:lnTo>
                    <a:pt x="471487" y="300037"/>
                  </a:lnTo>
                  <a:lnTo>
                    <a:pt x="1231106" y="323850"/>
                  </a:lnTo>
                  <a:lnTo>
                    <a:pt x="1847850" y="319087"/>
                  </a:lnTo>
                  <a:lnTo>
                    <a:pt x="2114550" y="316706"/>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dirty="0" err="1">
                <a:solidFill>
                  <a:srgbClr val="FFFFFF"/>
                </a:solidFill>
                <a:ea typeface="Segoe UI" pitchFamily="34" charset="0"/>
                <a:cs typeface="Segoe UI" pitchFamily="34" charset="0"/>
              </a:endParaRPr>
            </a:p>
          </p:txBody>
        </p:sp>
        <p:pic>
          <p:nvPicPr>
            <p:cNvPr id="102" name="Graphic 101">
              <a:extLst>
                <a:ext uri="{FF2B5EF4-FFF2-40B4-BE49-F238E27FC236}">
                  <a16:creationId xmlns:a16="http://schemas.microsoft.com/office/drawing/2014/main" id="{021353AC-5BB8-4894-92F8-0C02974E217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35274" y="5182054"/>
              <a:ext cx="2140861" cy="610172"/>
            </a:xfrm>
            <a:prstGeom prst="rect">
              <a:avLst/>
            </a:prstGeom>
          </p:spPr>
        </p:pic>
      </p:grpSp>
      <p:sp>
        <p:nvSpPr>
          <p:cNvPr id="108" name="Title 1">
            <a:extLst>
              <a:ext uri="{FF2B5EF4-FFF2-40B4-BE49-F238E27FC236}">
                <a16:creationId xmlns:a16="http://schemas.microsoft.com/office/drawing/2014/main" id="{C4FD7AB3-0C13-47F4-A201-A94C76C1476F}"/>
              </a:ext>
            </a:extLst>
          </p:cNvPr>
          <p:cNvSpPr txBox="1">
            <a:spLocks/>
          </p:cNvSpPr>
          <p:nvPr/>
        </p:nvSpPr>
        <p:spPr>
          <a:xfrm>
            <a:off x="325803" y="3205452"/>
            <a:ext cx="4500964" cy="129266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GB" sz="2800" i="1" dirty="0"/>
              <a:t>Software applications to name but a few that have enabled us….</a:t>
            </a:r>
          </a:p>
        </p:txBody>
      </p:sp>
    </p:spTree>
    <p:extLst>
      <p:ext uri="{BB962C8B-B14F-4D97-AF65-F5344CB8AC3E}">
        <p14:creationId xmlns:p14="http://schemas.microsoft.com/office/powerpoint/2010/main" val="323931792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5E5E37-41ED-443E-B97A-2A8B0351FC40}"/>
              </a:ext>
            </a:extLst>
          </p:cNvPr>
          <p:cNvPicPr>
            <a:picLocks noChangeAspect="1"/>
          </p:cNvPicPr>
          <p:nvPr/>
        </p:nvPicPr>
        <p:blipFill>
          <a:blip r:embed="rId3"/>
          <a:stretch>
            <a:fillRect/>
          </a:stretch>
        </p:blipFill>
        <p:spPr>
          <a:xfrm>
            <a:off x="58317" y="4088541"/>
            <a:ext cx="4036192" cy="2747554"/>
          </a:xfrm>
          <a:prstGeom prst="rect">
            <a:avLst/>
          </a:prstGeom>
        </p:spPr>
      </p:pic>
      <p:sp>
        <p:nvSpPr>
          <p:cNvPr id="22" name="Freeform: Shape 21">
            <a:extLst>
              <a:ext uri="{FF2B5EF4-FFF2-40B4-BE49-F238E27FC236}">
                <a16:creationId xmlns:a16="http://schemas.microsoft.com/office/drawing/2014/main" id="{B6308C39-508F-42DB-A5F2-7F3408F4A44F}"/>
              </a:ext>
            </a:extLst>
          </p:cNvPr>
          <p:cNvSpPr/>
          <p:nvPr/>
        </p:nvSpPr>
        <p:spPr>
          <a:xfrm rot="5400000" flipH="1" flipV="1">
            <a:off x="4599855" y="-787400"/>
            <a:ext cx="6857999" cy="8432800"/>
          </a:xfrm>
          <a:custGeom>
            <a:avLst/>
            <a:gdLst>
              <a:gd name="connsiteX0" fmla="*/ 4869282 w 12192000"/>
              <a:gd name="connsiteY0" fmla="*/ 383 h 4982602"/>
              <a:gd name="connsiteX1" fmla="*/ 3357981 w 12192000"/>
              <a:gd name="connsiteY1" fmla="*/ 73580 h 4982602"/>
              <a:gd name="connsiteX2" fmla="*/ 748519 w 12192000"/>
              <a:gd name="connsiteY2" fmla="*/ 676314 h 4982602"/>
              <a:gd name="connsiteX3" fmla="*/ 115836 w 12192000"/>
              <a:gd name="connsiteY3" fmla="*/ 1069483 h 4982602"/>
              <a:gd name="connsiteX4" fmla="*/ 0 w 12192000"/>
              <a:gd name="connsiteY4" fmla="*/ 1186440 h 4982602"/>
              <a:gd name="connsiteX5" fmla="*/ 0 w 12192000"/>
              <a:gd name="connsiteY5" fmla="*/ 4982602 h 4982602"/>
              <a:gd name="connsiteX6" fmla="*/ 12192000 w 12192000"/>
              <a:gd name="connsiteY6" fmla="*/ 4982602 h 4982602"/>
              <a:gd name="connsiteX7" fmla="*/ 12192000 w 12192000"/>
              <a:gd name="connsiteY7" fmla="*/ 1572262 h 4982602"/>
              <a:gd name="connsiteX8" fmla="*/ 12048351 w 12192000"/>
              <a:gd name="connsiteY8" fmla="*/ 1453298 h 4982602"/>
              <a:gd name="connsiteX9" fmla="*/ 10437964 w 12192000"/>
              <a:gd name="connsiteY9" fmla="*/ 762011 h 4982602"/>
              <a:gd name="connsiteX10" fmla="*/ 8649047 w 12192000"/>
              <a:gd name="connsiteY10" fmla="*/ 458503 h 4982602"/>
              <a:gd name="connsiteX11" fmla="*/ 6379508 w 12192000"/>
              <a:gd name="connsiteY11" fmla="*/ 92151 h 4982602"/>
              <a:gd name="connsiteX12" fmla="*/ 4869282 w 12192000"/>
              <a:gd name="connsiteY12" fmla="*/ 383 h 498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4982602">
                <a:moveTo>
                  <a:pt x="4869282" y="383"/>
                </a:moveTo>
                <a:cubicBezTo>
                  <a:pt x="4364920" y="-3367"/>
                  <a:pt x="3860379" y="20378"/>
                  <a:pt x="3357981" y="73580"/>
                </a:cubicBezTo>
                <a:cubicBezTo>
                  <a:pt x="2486019" y="166422"/>
                  <a:pt x="1556925" y="322101"/>
                  <a:pt x="748519" y="676314"/>
                </a:cubicBezTo>
                <a:cubicBezTo>
                  <a:pt x="517138" y="777542"/>
                  <a:pt x="302225" y="904483"/>
                  <a:pt x="115836" y="1069483"/>
                </a:cubicBezTo>
                <a:lnTo>
                  <a:pt x="0" y="1186440"/>
                </a:lnTo>
                <a:lnTo>
                  <a:pt x="0" y="4982602"/>
                </a:lnTo>
                <a:lnTo>
                  <a:pt x="12192000" y="4982602"/>
                </a:lnTo>
                <a:lnTo>
                  <a:pt x="12192000" y="1572262"/>
                </a:lnTo>
                <a:lnTo>
                  <a:pt x="12048351" y="1453298"/>
                </a:lnTo>
                <a:cubicBezTo>
                  <a:pt x="11582732" y="1094803"/>
                  <a:pt x="11002851" y="897701"/>
                  <a:pt x="10437964" y="762011"/>
                </a:cubicBezTo>
                <a:cubicBezTo>
                  <a:pt x="9849513" y="620615"/>
                  <a:pt x="9245348" y="554194"/>
                  <a:pt x="8649047" y="458503"/>
                </a:cubicBezTo>
                <a:cubicBezTo>
                  <a:pt x="7890627" y="337096"/>
                  <a:pt x="7142921" y="178561"/>
                  <a:pt x="6379508" y="92151"/>
                </a:cubicBezTo>
                <a:cubicBezTo>
                  <a:pt x="5877826" y="35376"/>
                  <a:pt x="5373643" y="4132"/>
                  <a:pt x="4869282" y="383"/>
                </a:cubicBezTo>
                <a:close/>
              </a:path>
            </a:pathLst>
          </a:custGeom>
          <a:solidFill>
            <a:srgbClr val="8661C5"/>
          </a:solidFill>
          <a:ln w="9525" cap="flat">
            <a:noFill/>
            <a:prstDash val="solid"/>
            <a:miter/>
          </a:ln>
        </p:spPr>
        <p:txBody>
          <a:bodyPr wrap="square" rtlCol="0" anchor="ctr">
            <a:noAutofit/>
          </a:bodyPr>
          <a:lstStyle/>
          <a:p>
            <a:endParaRPr lang="en-GB">
              <a:solidFill>
                <a:srgbClr val="D59DFF"/>
              </a:solidFill>
            </a:endParaRPr>
          </a:p>
        </p:txBody>
      </p:sp>
      <p:sp>
        <p:nvSpPr>
          <p:cNvPr id="2" name="Title 1">
            <a:extLst>
              <a:ext uri="{FF2B5EF4-FFF2-40B4-BE49-F238E27FC236}">
                <a16:creationId xmlns:a16="http://schemas.microsoft.com/office/drawing/2014/main" id="{5F832E5F-E745-48CC-B80B-ADF8D49FD0E1}"/>
              </a:ext>
            </a:extLst>
          </p:cNvPr>
          <p:cNvSpPr>
            <a:spLocks noGrp="1"/>
          </p:cNvSpPr>
          <p:nvPr>
            <p:ph type="title"/>
          </p:nvPr>
        </p:nvSpPr>
        <p:spPr>
          <a:xfrm>
            <a:off x="288195" y="519415"/>
            <a:ext cx="3648079" cy="1384995"/>
          </a:xfrm>
        </p:spPr>
        <p:txBody>
          <a:bodyPr/>
          <a:lstStyle/>
          <a:p>
            <a:r>
              <a:rPr lang="en-GB" dirty="0"/>
              <a:t>EdTech</a:t>
            </a:r>
            <a:br>
              <a:rPr lang="en-GB" dirty="0"/>
            </a:br>
            <a:r>
              <a:rPr lang="en-GB" sz="1800" i="1" dirty="0"/>
              <a:t>The questions I ask myself…….</a:t>
            </a:r>
            <a:br>
              <a:rPr lang="en-GB" dirty="0"/>
            </a:br>
            <a:endParaRPr lang="en-GB" dirty="0"/>
          </a:p>
        </p:txBody>
      </p:sp>
      <p:sp>
        <p:nvSpPr>
          <p:cNvPr id="33" name="Rectangle 72">
            <a:extLst>
              <a:ext uri="{FF2B5EF4-FFF2-40B4-BE49-F238E27FC236}">
                <a16:creationId xmlns:a16="http://schemas.microsoft.com/office/drawing/2014/main" id="{C8B5E9CF-2BB2-4E2C-8096-D4CE8B7E2CEE}"/>
              </a:ext>
            </a:extLst>
          </p:cNvPr>
          <p:cNvSpPr/>
          <p:nvPr/>
        </p:nvSpPr>
        <p:spPr bwMode="auto">
          <a:xfrm>
            <a:off x="4108542" y="404386"/>
            <a:ext cx="7743088" cy="5790439"/>
          </a:xfrm>
          <a:custGeom>
            <a:avLst/>
            <a:gdLst>
              <a:gd name="connsiteX0" fmla="*/ 0 w 6562121"/>
              <a:gd name="connsiteY0" fmla="*/ 0 h 5241463"/>
              <a:gd name="connsiteX1" fmla="*/ 6562121 w 6562121"/>
              <a:gd name="connsiteY1" fmla="*/ 0 h 5241463"/>
              <a:gd name="connsiteX2" fmla="*/ 6562121 w 6562121"/>
              <a:gd name="connsiteY2" fmla="*/ 5241463 h 5241463"/>
              <a:gd name="connsiteX3" fmla="*/ 0 w 6562121"/>
              <a:gd name="connsiteY3" fmla="*/ 5241463 h 5241463"/>
              <a:gd name="connsiteX4" fmla="*/ 0 w 6562121"/>
              <a:gd name="connsiteY4" fmla="*/ 0 h 524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121" h="5241463" fill="none" extrusionOk="0">
                <a:moveTo>
                  <a:pt x="0" y="0"/>
                </a:moveTo>
                <a:cubicBezTo>
                  <a:pt x="2400161" y="-49533"/>
                  <a:pt x="4186055" y="-14809"/>
                  <a:pt x="6562121" y="0"/>
                </a:cubicBezTo>
                <a:cubicBezTo>
                  <a:pt x="6649760" y="1204720"/>
                  <a:pt x="6489442" y="3379183"/>
                  <a:pt x="6562121" y="5241463"/>
                </a:cubicBezTo>
                <a:cubicBezTo>
                  <a:pt x="3742842" y="5193232"/>
                  <a:pt x="2416584" y="5325918"/>
                  <a:pt x="0" y="5241463"/>
                </a:cubicBezTo>
                <a:cubicBezTo>
                  <a:pt x="-38581" y="3260894"/>
                  <a:pt x="63341" y="1372940"/>
                  <a:pt x="0" y="0"/>
                </a:cubicBezTo>
                <a:close/>
              </a:path>
              <a:path w="6562121" h="5241463" stroke="0" extrusionOk="0">
                <a:moveTo>
                  <a:pt x="0" y="0"/>
                </a:moveTo>
                <a:cubicBezTo>
                  <a:pt x="1153760" y="118645"/>
                  <a:pt x="4360035" y="116012"/>
                  <a:pt x="6562121" y="0"/>
                </a:cubicBezTo>
                <a:cubicBezTo>
                  <a:pt x="6429239" y="540007"/>
                  <a:pt x="6647072" y="4093733"/>
                  <a:pt x="6562121" y="5241463"/>
                </a:cubicBezTo>
                <a:cubicBezTo>
                  <a:pt x="4901776" y="5376063"/>
                  <a:pt x="2250914" y="5084267"/>
                  <a:pt x="0" y="5241463"/>
                </a:cubicBezTo>
                <a:cubicBezTo>
                  <a:pt x="-20187" y="3099276"/>
                  <a:pt x="-152480" y="1789595"/>
                  <a:pt x="0" y="0"/>
                </a:cubicBezTo>
                <a:close/>
              </a:path>
            </a:pathLst>
          </a:custGeom>
          <a:solidFill>
            <a:schemeClr val="bg1"/>
          </a:solidFill>
          <a:ln w="34925">
            <a:solidFill>
              <a:schemeClr val="tx1"/>
            </a:solidFill>
            <a:headEnd type="none" w="med" len="med"/>
            <a:tailEnd type="none" w="med" len="med"/>
            <a:extLst>
              <a:ext uri="{C807C97D-BFC1-408E-A445-0C87EB9F89A2}">
                <ask:lineSketchStyleProps xmlns:ask="http://schemas.microsoft.com/office/drawing/2018/sketchyshapes" sd="1219033472">
                  <a:prstGeom prst="rect">
                    <a:avLst/>
                  </a:prstGeom>
                  <ask:type>
                    <ask:lineSketchCurve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GB" sz="2400" b="1" dirty="0">
                <a:solidFill>
                  <a:schemeClr val="tx1"/>
                </a:solidFill>
                <a:ea typeface="Segoe UI" pitchFamily="34" charset="0"/>
                <a:cs typeface="Segoe UI" pitchFamily="34" charset="0"/>
              </a:rPr>
              <a:t>Now we have returned to face to face teaching:</a:t>
            </a:r>
          </a:p>
          <a:p>
            <a:pPr marL="342900" indent="-342900" defTabSz="932472" fontAlgn="base">
              <a:spcBef>
                <a:spcPct val="0"/>
              </a:spcBef>
              <a:spcAft>
                <a:spcPct val="0"/>
              </a:spcAft>
              <a:buFont typeface="Arial" panose="020B0604020202020204" pitchFamily="34" charset="0"/>
              <a:buChar char="•"/>
            </a:pPr>
            <a:endParaRPr lang="en-GB" sz="2400" dirty="0">
              <a:solidFill>
                <a:schemeClr val="tx1"/>
              </a:solidFill>
              <a:ea typeface="Segoe UI" pitchFamily="34" charset="0"/>
              <a:cs typeface="Segoe UI" pitchFamily="34" charset="0"/>
            </a:endParaRPr>
          </a:p>
          <a:p>
            <a:pPr marL="342900" indent="-342900" defTabSz="932472" fontAlgn="base">
              <a:spcBef>
                <a:spcPct val="0"/>
              </a:spcBef>
              <a:spcAft>
                <a:spcPct val="0"/>
              </a:spcAft>
              <a:buFont typeface="Arial" panose="020B0604020202020204" pitchFamily="34" charset="0"/>
              <a:buChar char="•"/>
            </a:pPr>
            <a:r>
              <a:rPr lang="en-GB" sz="2400" dirty="0">
                <a:solidFill>
                  <a:schemeClr val="tx1"/>
                </a:solidFill>
                <a:ea typeface="Segoe UI" pitchFamily="34" charset="0"/>
                <a:cs typeface="Segoe UI" pitchFamily="34" charset="0"/>
              </a:rPr>
              <a:t>Have we returned to the previous ways of delivering teaching learning and assessment in the classroom?</a:t>
            </a:r>
          </a:p>
          <a:p>
            <a:pPr marL="342900" indent="-342900" defTabSz="932472" fontAlgn="base">
              <a:spcBef>
                <a:spcPct val="0"/>
              </a:spcBef>
              <a:spcAft>
                <a:spcPct val="0"/>
              </a:spcAft>
              <a:buFont typeface="Arial" panose="020B0604020202020204" pitchFamily="34" charset="0"/>
              <a:buChar char="•"/>
            </a:pPr>
            <a:endParaRPr lang="en-GB" sz="2400" dirty="0">
              <a:solidFill>
                <a:schemeClr val="tx1"/>
              </a:solidFill>
              <a:ea typeface="Segoe UI" pitchFamily="34" charset="0"/>
              <a:cs typeface="Segoe UI" pitchFamily="34" charset="0"/>
            </a:endParaRPr>
          </a:p>
          <a:p>
            <a:pPr marL="342900" indent="-342900" defTabSz="932472" fontAlgn="base">
              <a:spcBef>
                <a:spcPct val="0"/>
              </a:spcBef>
              <a:spcAft>
                <a:spcPct val="0"/>
              </a:spcAft>
              <a:buFont typeface="Arial" panose="020B0604020202020204" pitchFamily="34" charset="0"/>
              <a:buChar char="•"/>
            </a:pPr>
            <a:r>
              <a:rPr lang="en-GB" sz="2400" dirty="0">
                <a:solidFill>
                  <a:schemeClr val="tx1"/>
                </a:solidFill>
                <a:ea typeface="Segoe UI" pitchFamily="34" charset="0"/>
                <a:cs typeface="Segoe UI" pitchFamily="34" charset="0"/>
              </a:rPr>
              <a:t>Do colleagues continue to use technology in the classroom?</a:t>
            </a:r>
          </a:p>
          <a:p>
            <a:pPr marL="342900" indent="-342900" defTabSz="932472" fontAlgn="base">
              <a:spcBef>
                <a:spcPct val="0"/>
              </a:spcBef>
              <a:spcAft>
                <a:spcPct val="0"/>
              </a:spcAft>
              <a:buFont typeface="Arial" panose="020B0604020202020204" pitchFamily="34" charset="0"/>
              <a:buChar char="•"/>
            </a:pPr>
            <a:endParaRPr lang="en-GB" sz="2400" dirty="0">
              <a:solidFill>
                <a:schemeClr val="tx1"/>
              </a:solidFill>
              <a:ea typeface="Segoe UI" pitchFamily="34" charset="0"/>
              <a:cs typeface="Segoe UI" pitchFamily="34" charset="0"/>
            </a:endParaRPr>
          </a:p>
          <a:p>
            <a:pPr marL="342900" indent="-342900" defTabSz="932472" fontAlgn="base">
              <a:spcBef>
                <a:spcPct val="0"/>
              </a:spcBef>
              <a:spcAft>
                <a:spcPct val="0"/>
              </a:spcAft>
              <a:buFont typeface="Arial" panose="020B0604020202020204" pitchFamily="34" charset="0"/>
              <a:buChar char="•"/>
            </a:pPr>
            <a:r>
              <a:rPr lang="en-GB" sz="2400" dirty="0">
                <a:solidFill>
                  <a:schemeClr val="tx1"/>
                </a:solidFill>
                <a:ea typeface="Segoe UI" pitchFamily="34" charset="0"/>
                <a:cs typeface="Segoe UI" pitchFamily="34" charset="0"/>
              </a:rPr>
              <a:t>Do our students expect a certain element of interactive online learning?</a:t>
            </a:r>
          </a:p>
          <a:p>
            <a:pPr marL="342900" indent="-342900" defTabSz="932472" fontAlgn="base">
              <a:spcBef>
                <a:spcPct val="0"/>
              </a:spcBef>
              <a:spcAft>
                <a:spcPct val="0"/>
              </a:spcAft>
              <a:buFont typeface="Arial" panose="020B0604020202020204" pitchFamily="34" charset="0"/>
              <a:buChar char="•"/>
            </a:pPr>
            <a:endParaRPr lang="en-GB" sz="2400" dirty="0">
              <a:solidFill>
                <a:schemeClr val="tx1"/>
              </a:solidFill>
              <a:ea typeface="Segoe UI" pitchFamily="34" charset="0"/>
              <a:cs typeface="Segoe UI" pitchFamily="34" charset="0"/>
            </a:endParaRPr>
          </a:p>
          <a:p>
            <a:pPr marL="342900" indent="-342900" defTabSz="932472" fontAlgn="base">
              <a:spcBef>
                <a:spcPct val="0"/>
              </a:spcBef>
              <a:spcAft>
                <a:spcPct val="0"/>
              </a:spcAft>
              <a:buFont typeface="Arial" panose="020B0604020202020204" pitchFamily="34" charset="0"/>
              <a:buChar char="•"/>
            </a:pPr>
            <a:r>
              <a:rPr lang="en-GB" sz="2400" dirty="0">
                <a:solidFill>
                  <a:schemeClr val="tx1"/>
                </a:solidFill>
                <a:ea typeface="Segoe UI" pitchFamily="34" charset="0"/>
                <a:cs typeface="Segoe UI" pitchFamily="34" charset="0"/>
              </a:rPr>
              <a:t>Do our students ask for online interactive content?</a:t>
            </a:r>
          </a:p>
          <a:p>
            <a:pPr defTabSz="932472" fontAlgn="base">
              <a:spcBef>
                <a:spcPct val="0"/>
              </a:spcBef>
              <a:spcAft>
                <a:spcPct val="0"/>
              </a:spcAft>
            </a:pPr>
            <a:endParaRPr lang="en-GB" sz="2400" dirty="0">
              <a:solidFill>
                <a:schemeClr val="tx1"/>
              </a:solidFill>
              <a:ea typeface="Segoe UI" pitchFamily="34" charset="0"/>
              <a:cs typeface="Segoe UI" pitchFamily="34" charset="0"/>
            </a:endParaRPr>
          </a:p>
          <a:p>
            <a:pPr marL="342900" indent="-342900" defTabSz="932472" fontAlgn="base">
              <a:spcBef>
                <a:spcPct val="0"/>
              </a:spcBef>
              <a:spcAft>
                <a:spcPct val="0"/>
              </a:spcAft>
              <a:buFont typeface="Arial" panose="020B0604020202020204" pitchFamily="34" charset="0"/>
              <a:buChar char="•"/>
            </a:pPr>
            <a:r>
              <a:rPr lang="en-GB" sz="2400" dirty="0">
                <a:solidFill>
                  <a:schemeClr val="tx1"/>
                </a:solidFill>
                <a:ea typeface="Segoe UI" pitchFamily="34" charset="0"/>
                <a:cs typeface="Segoe UI" pitchFamily="34" charset="0"/>
              </a:rPr>
              <a:t>Will our online resources enhance the learning experience?</a:t>
            </a:r>
            <a:endParaRPr lang="en-GB" sz="2000" dirty="0">
              <a:solidFill>
                <a:schemeClr val="tx1"/>
              </a:solidFill>
              <a:ea typeface="Segoe UI" pitchFamily="34" charset="0"/>
              <a:cs typeface="Segoe UI" pitchFamily="34" charset="0"/>
            </a:endParaRPr>
          </a:p>
        </p:txBody>
      </p:sp>
      <p:grpSp>
        <p:nvGrpSpPr>
          <p:cNvPr id="27" name="Group 26">
            <a:extLst>
              <a:ext uri="{FF2B5EF4-FFF2-40B4-BE49-F238E27FC236}">
                <a16:creationId xmlns:a16="http://schemas.microsoft.com/office/drawing/2014/main" id="{47F610FF-E07D-43B4-A16E-46CC1BD391C9}"/>
              </a:ext>
            </a:extLst>
          </p:cNvPr>
          <p:cNvGrpSpPr/>
          <p:nvPr/>
        </p:nvGrpSpPr>
        <p:grpSpPr>
          <a:xfrm rot="510063" flipH="1">
            <a:off x="10758217" y="5738653"/>
            <a:ext cx="1486058" cy="1025383"/>
            <a:chOff x="9720263" y="4826875"/>
            <a:chExt cx="1515635" cy="885761"/>
          </a:xfrm>
        </p:grpSpPr>
        <p:sp>
          <p:nvSpPr>
            <p:cNvPr id="28" name="Freeform: Shape 27">
              <a:extLst>
                <a:ext uri="{FF2B5EF4-FFF2-40B4-BE49-F238E27FC236}">
                  <a16:creationId xmlns:a16="http://schemas.microsoft.com/office/drawing/2014/main" id="{263DA246-58D3-4054-952A-935244F85409}"/>
                </a:ext>
              </a:extLst>
            </p:cNvPr>
            <p:cNvSpPr/>
            <p:nvPr/>
          </p:nvSpPr>
          <p:spPr bwMode="auto">
            <a:xfrm>
              <a:off x="9772650" y="4898180"/>
              <a:ext cx="1452563" cy="793008"/>
            </a:xfrm>
            <a:custGeom>
              <a:avLst/>
              <a:gdLst>
                <a:gd name="connsiteX0" fmla="*/ 200025 w 1452563"/>
                <a:gd name="connsiteY0" fmla="*/ 838200 h 838200"/>
                <a:gd name="connsiteX1" fmla="*/ 309563 w 1452563"/>
                <a:gd name="connsiteY1" fmla="*/ 766762 h 838200"/>
                <a:gd name="connsiteX2" fmla="*/ 342900 w 1452563"/>
                <a:gd name="connsiteY2" fmla="*/ 704850 h 838200"/>
                <a:gd name="connsiteX3" fmla="*/ 261938 w 1452563"/>
                <a:gd name="connsiteY3" fmla="*/ 681037 h 838200"/>
                <a:gd name="connsiteX4" fmla="*/ 109538 w 1452563"/>
                <a:gd name="connsiteY4" fmla="*/ 600075 h 838200"/>
                <a:gd name="connsiteX5" fmla="*/ 9525 w 1452563"/>
                <a:gd name="connsiteY5" fmla="*/ 504825 h 838200"/>
                <a:gd name="connsiteX6" fmla="*/ 0 w 1452563"/>
                <a:gd name="connsiteY6" fmla="*/ 390525 h 838200"/>
                <a:gd name="connsiteX7" fmla="*/ 38100 w 1452563"/>
                <a:gd name="connsiteY7" fmla="*/ 266700 h 838200"/>
                <a:gd name="connsiteX8" fmla="*/ 252413 w 1452563"/>
                <a:gd name="connsiteY8" fmla="*/ 80962 h 838200"/>
                <a:gd name="connsiteX9" fmla="*/ 733425 w 1452563"/>
                <a:gd name="connsiteY9" fmla="*/ 0 h 838200"/>
                <a:gd name="connsiteX10" fmla="*/ 1033463 w 1452563"/>
                <a:gd name="connsiteY10" fmla="*/ 28575 h 838200"/>
                <a:gd name="connsiteX11" fmla="*/ 1357313 w 1452563"/>
                <a:gd name="connsiteY11" fmla="*/ 152400 h 838200"/>
                <a:gd name="connsiteX12" fmla="*/ 1452563 w 1452563"/>
                <a:gd name="connsiteY12" fmla="*/ 390525 h 838200"/>
                <a:gd name="connsiteX13" fmla="*/ 1362075 w 1452563"/>
                <a:gd name="connsiteY13" fmla="*/ 623887 h 838200"/>
                <a:gd name="connsiteX14" fmla="*/ 1219200 w 1452563"/>
                <a:gd name="connsiteY14" fmla="*/ 723900 h 838200"/>
                <a:gd name="connsiteX15" fmla="*/ 957263 w 1452563"/>
                <a:gd name="connsiteY15" fmla="*/ 747712 h 838200"/>
                <a:gd name="connsiteX16" fmla="*/ 585788 w 1452563"/>
                <a:gd name="connsiteY16" fmla="*/ 719137 h 838200"/>
                <a:gd name="connsiteX17" fmla="*/ 504825 w 1452563"/>
                <a:gd name="connsiteY17" fmla="*/ 714375 h 838200"/>
                <a:gd name="connsiteX18" fmla="*/ 442913 w 1452563"/>
                <a:gd name="connsiteY18" fmla="*/ 804862 h 838200"/>
                <a:gd name="connsiteX19" fmla="*/ 366713 w 1452563"/>
                <a:gd name="connsiteY19" fmla="*/ 828675 h 838200"/>
                <a:gd name="connsiteX20" fmla="*/ 276225 w 1452563"/>
                <a:gd name="connsiteY20" fmla="*/ 828675 h 838200"/>
                <a:gd name="connsiteX21" fmla="*/ 200025 w 1452563"/>
                <a:gd name="connsiteY21" fmla="*/ 838200 h 838200"/>
                <a:gd name="connsiteX0" fmla="*/ 200025 w 1452563"/>
                <a:gd name="connsiteY0" fmla="*/ 838200 h 838200"/>
                <a:gd name="connsiteX1" fmla="*/ 309563 w 1452563"/>
                <a:gd name="connsiteY1" fmla="*/ 766762 h 838200"/>
                <a:gd name="connsiteX2" fmla="*/ 342900 w 1452563"/>
                <a:gd name="connsiteY2" fmla="*/ 704850 h 838200"/>
                <a:gd name="connsiteX3" fmla="*/ 261938 w 1452563"/>
                <a:gd name="connsiteY3" fmla="*/ 681037 h 838200"/>
                <a:gd name="connsiteX4" fmla="*/ 109538 w 1452563"/>
                <a:gd name="connsiteY4" fmla="*/ 600075 h 838200"/>
                <a:gd name="connsiteX5" fmla="*/ 9525 w 1452563"/>
                <a:gd name="connsiteY5" fmla="*/ 504825 h 838200"/>
                <a:gd name="connsiteX6" fmla="*/ 0 w 1452563"/>
                <a:gd name="connsiteY6" fmla="*/ 390525 h 838200"/>
                <a:gd name="connsiteX7" fmla="*/ 38100 w 1452563"/>
                <a:gd name="connsiteY7" fmla="*/ 266700 h 838200"/>
                <a:gd name="connsiteX8" fmla="*/ 252413 w 1452563"/>
                <a:gd name="connsiteY8" fmla="*/ 80962 h 838200"/>
                <a:gd name="connsiteX9" fmla="*/ 733425 w 1452563"/>
                <a:gd name="connsiteY9" fmla="*/ 0 h 838200"/>
                <a:gd name="connsiteX10" fmla="*/ 1033463 w 1452563"/>
                <a:gd name="connsiteY10" fmla="*/ 28575 h 838200"/>
                <a:gd name="connsiteX11" fmla="*/ 1357313 w 1452563"/>
                <a:gd name="connsiteY11" fmla="*/ 152400 h 838200"/>
                <a:gd name="connsiteX12" fmla="*/ 1452563 w 1452563"/>
                <a:gd name="connsiteY12" fmla="*/ 390525 h 838200"/>
                <a:gd name="connsiteX13" fmla="*/ 1362075 w 1452563"/>
                <a:gd name="connsiteY13" fmla="*/ 623887 h 838200"/>
                <a:gd name="connsiteX14" fmla="*/ 1219200 w 1452563"/>
                <a:gd name="connsiteY14" fmla="*/ 723900 h 838200"/>
                <a:gd name="connsiteX15" fmla="*/ 957263 w 1452563"/>
                <a:gd name="connsiteY15" fmla="*/ 747712 h 838200"/>
                <a:gd name="connsiteX16" fmla="*/ 585788 w 1452563"/>
                <a:gd name="connsiteY16" fmla="*/ 719137 h 838200"/>
                <a:gd name="connsiteX17" fmla="*/ 504825 w 1452563"/>
                <a:gd name="connsiteY17" fmla="*/ 714375 h 838200"/>
                <a:gd name="connsiteX18" fmla="*/ 442913 w 1452563"/>
                <a:gd name="connsiteY18" fmla="*/ 804862 h 838200"/>
                <a:gd name="connsiteX19" fmla="*/ 366713 w 1452563"/>
                <a:gd name="connsiteY19" fmla="*/ 828675 h 838200"/>
                <a:gd name="connsiteX20" fmla="*/ 276225 w 1452563"/>
                <a:gd name="connsiteY20" fmla="*/ 828675 h 838200"/>
                <a:gd name="connsiteX21" fmla="*/ 200025 w 1452563"/>
                <a:gd name="connsiteY21" fmla="*/ 838200 h 838200"/>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33463 w 1452563"/>
                <a:gd name="connsiteY11" fmla="*/ 28647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33463 w 1452563"/>
                <a:gd name="connsiteY11" fmla="*/ 28647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87438 w 1452563"/>
                <a:gd name="connsiteY11" fmla="*/ 8509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2563" h="838272">
                  <a:moveTo>
                    <a:pt x="200025" y="838272"/>
                  </a:moveTo>
                  <a:lnTo>
                    <a:pt x="309563" y="766834"/>
                  </a:lnTo>
                  <a:lnTo>
                    <a:pt x="342900" y="704922"/>
                  </a:lnTo>
                  <a:lnTo>
                    <a:pt x="261938" y="681109"/>
                  </a:lnTo>
                  <a:lnTo>
                    <a:pt x="109538" y="600147"/>
                  </a:lnTo>
                  <a:lnTo>
                    <a:pt x="9525" y="504897"/>
                  </a:lnTo>
                  <a:lnTo>
                    <a:pt x="0" y="390597"/>
                  </a:lnTo>
                  <a:lnTo>
                    <a:pt x="38100" y="266772"/>
                  </a:lnTo>
                  <a:lnTo>
                    <a:pt x="252413" y="81034"/>
                  </a:lnTo>
                  <a:cubicBezTo>
                    <a:pt x="422275" y="10416"/>
                    <a:pt x="427038" y="6922"/>
                    <a:pt x="733425" y="72"/>
                  </a:cubicBezTo>
                  <a:cubicBezTo>
                    <a:pt x="739969" y="-1047"/>
                    <a:pt x="876687" y="11260"/>
                    <a:pt x="883231" y="10141"/>
                  </a:cubicBezTo>
                  <a:cubicBezTo>
                    <a:pt x="954475" y="17428"/>
                    <a:pt x="981269" y="21359"/>
                    <a:pt x="1096963" y="32003"/>
                  </a:cubicBezTo>
                  <a:cubicBezTo>
                    <a:pt x="1307571" y="62091"/>
                    <a:pt x="1270530" y="112316"/>
                    <a:pt x="1357313" y="152472"/>
                  </a:cubicBezTo>
                  <a:lnTo>
                    <a:pt x="1452563" y="390597"/>
                  </a:lnTo>
                  <a:lnTo>
                    <a:pt x="1362075" y="623959"/>
                  </a:lnTo>
                  <a:lnTo>
                    <a:pt x="1219200" y="723972"/>
                  </a:lnTo>
                  <a:lnTo>
                    <a:pt x="957263" y="747784"/>
                  </a:lnTo>
                  <a:lnTo>
                    <a:pt x="585788" y="719209"/>
                  </a:lnTo>
                  <a:lnTo>
                    <a:pt x="504825" y="714447"/>
                  </a:lnTo>
                  <a:lnTo>
                    <a:pt x="442913" y="804934"/>
                  </a:lnTo>
                  <a:lnTo>
                    <a:pt x="366713" y="828747"/>
                  </a:lnTo>
                  <a:lnTo>
                    <a:pt x="276225" y="828747"/>
                  </a:lnTo>
                  <a:lnTo>
                    <a:pt x="200025" y="838272"/>
                  </a:ln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endParaRPr>
            </a:p>
          </p:txBody>
        </p:sp>
        <p:pic>
          <p:nvPicPr>
            <p:cNvPr id="29" name="Graphic 28">
              <a:extLst>
                <a:ext uri="{FF2B5EF4-FFF2-40B4-BE49-F238E27FC236}">
                  <a16:creationId xmlns:a16="http://schemas.microsoft.com/office/drawing/2014/main" id="{ECB3AF51-A238-4C72-87FE-F17E653C5C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20263" y="4826875"/>
              <a:ext cx="1515635" cy="885761"/>
            </a:xfrm>
            <a:prstGeom prst="rect">
              <a:avLst/>
            </a:prstGeom>
          </p:spPr>
        </p:pic>
      </p:grpSp>
      <p:grpSp>
        <p:nvGrpSpPr>
          <p:cNvPr id="30" name="Graphic 2">
            <a:extLst>
              <a:ext uri="{FF2B5EF4-FFF2-40B4-BE49-F238E27FC236}">
                <a16:creationId xmlns:a16="http://schemas.microsoft.com/office/drawing/2014/main" id="{60AFAC43-D87F-4EE7-8854-70E48115FB1E}"/>
              </a:ext>
            </a:extLst>
          </p:cNvPr>
          <p:cNvGrpSpPr/>
          <p:nvPr/>
        </p:nvGrpSpPr>
        <p:grpSpPr>
          <a:xfrm rot="21109226">
            <a:off x="11283700" y="5875604"/>
            <a:ext cx="343586" cy="615326"/>
            <a:chOff x="3692116" y="3688430"/>
            <a:chExt cx="385717" cy="690779"/>
          </a:xfrm>
          <a:solidFill>
            <a:schemeClr val="accent3"/>
          </a:solidFill>
        </p:grpSpPr>
        <p:sp>
          <p:nvSpPr>
            <p:cNvPr id="31" name="Freeform: Shape 30">
              <a:extLst>
                <a:ext uri="{FF2B5EF4-FFF2-40B4-BE49-F238E27FC236}">
                  <a16:creationId xmlns:a16="http://schemas.microsoft.com/office/drawing/2014/main" id="{B6F2073D-44E2-4114-8E8A-C617181A94AA}"/>
                </a:ext>
              </a:extLst>
            </p:cNvPr>
            <p:cNvSpPr/>
            <p:nvPr/>
          </p:nvSpPr>
          <p:spPr>
            <a:xfrm>
              <a:off x="3692116" y="3688430"/>
              <a:ext cx="385717" cy="549104"/>
            </a:xfrm>
            <a:custGeom>
              <a:avLst/>
              <a:gdLst>
                <a:gd name="connsiteX0" fmla="*/ 104815 w 385717"/>
                <a:gd name="connsiteY0" fmla="*/ 147477 h 549104"/>
                <a:gd name="connsiteX1" fmla="*/ 63743 w 385717"/>
                <a:gd name="connsiteY1" fmla="*/ 187292 h 549104"/>
                <a:gd name="connsiteX2" fmla="*/ 10289 w 385717"/>
                <a:gd name="connsiteY2" fmla="*/ 164775 h 549104"/>
                <a:gd name="connsiteX3" fmla="*/ 2288 w 385717"/>
                <a:gd name="connsiteY3" fmla="*/ 104424 h 549104"/>
                <a:gd name="connsiteX4" fmla="*/ 44732 w 385717"/>
                <a:gd name="connsiteY4" fmla="*/ 33749 h 549104"/>
                <a:gd name="connsiteX5" fmla="*/ 154650 w 385717"/>
                <a:gd name="connsiteY5" fmla="*/ 107 h 549104"/>
                <a:gd name="connsiteX6" fmla="*/ 268722 w 385717"/>
                <a:gd name="connsiteY6" fmla="*/ 26243 h 549104"/>
                <a:gd name="connsiteX7" fmla="*/ 333492 w 385717"/>
                <a:gd name="connsiteY7" fmla="*/ 61410 h 549104"/>
                <a:gd name="connsiteX8" fmla="*/ 365877 w 385717"/>
                <a:gd name="connsiteY8" fmla="*/ 275227 h 549104"/>
                <a:gd name="connsiteX9" fmla="*/ 288343 w 385717"/>
                <a:gd name="connsiteY9" fmla="*/ 363619 h 549104"/>
                <a:gd name="connsiteX10" fmla="*/ 225402 w 385717"/>
                <a:gd name="connsiteY10" fmla="*/ 461307 h 549104"/>
                <a:gd name="connsiteX11" fmla="*/ 204980 w 385717"/>
                <a:gd name="connsiteY11" fmla="*/ 535297 h 549104"/>
                <a:gd name="connsiteX12" fmla="*/ 173700 w 385717"/>
                <a:gd name="connsiteY12" fmla="*/ 548556 h 549104"/>
                <a:gd name="connsiteX13" fmla="*/ 159755 w 385717"/>
                <a:gd name="connsiteY13" fmla="*/ 548137 h 549104"/>
                <a:gd name="connsiteX14" fmla="*/ 141087 w 385717"/>
                <a:gd name="connsiteY14" fmla="*/ 526915 h 549104"/>
                <a:gd name="connsiteX15" fmla="*/ 136857 w 385717"/>
                <a:gd name="connsiteY15" fmla="*/ 408501 h 549104"/>
                <a:gd name="connsiteX16" fmla="*/ 198618 w 385717"/>
                <a:gd name="connsiteY16" fmla="*/ 305859 h 549104"/>
                <a:gd name="connsiteX17" fmla="*/ 230240 w 385717"/>
                <a:gd name="connsiteY17" fmla="*/ 266883 h 549104"/>
                <a:gd name="connsiteX18" fmla="*/ 240451 w 385717"/>
                <a:gd name="connsiteY18" fmla="*/ 229773 h 549104"/>
                <a:gd name="connsiteX19" fmla="*/ 232412 w 385717"/>
                <a:gd name="connsiteY19" fmla="*/ 158183 h 549104"/>
                <a:gd name="connsiteX20" fmla="*/ 186997 w 385717"/>
                <a:gd name="connsiteY20" fmla="*/ 120388 h 549104"/>
                <a:gd name="connsiteX21" fmla="*/ 163261 w 385717"/>
                <a:gd name="connsiteY21" fmla="*/ 118636 h 549104"/>
                <a:gd name="connsiteX22" fmla="*/ 104815 w 385717"/>
                <a:gd name="connsiteY22" fmla="*/ 147477 h 54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5717" h="549104">
                  <a:moveTo>
                    <a:pt x="104815" y="147477"/>
                  </a:moveTo>
                  <a:cubicBezTo>
                    <a:pt x="93576" y="163327"/>
                    <a:pt x="82298" y="181425"/>
                    <a:pt x="63743" y="187292"/>
                  </a:cubicBezTo>
                  <a:cubicBezTo>
                    <a:pt x="43893" y="193540"/>
                    <a:pt x="21376" y="182377"/>
                    <a:pt x="10289" y="164775"/>
                  </a:cubicBezTo>
                  <a:cubicBezTo>
                    <a:pt x="-798" y="147172"/>
                    <a:pt x="-1979" y="124770"/>
                    <a:pt x="2288" y="104424"/>
                  </a:cubicBezTo>
                  <a:cubicBezTo>
                    <a:pt x="8041" y="77030"/>
                    <a:pt x="23243" y="51694"/>
                    <a:pt x="44732" y="33749"/>
                  </a:cubicBezTo>
                  <a:cubicBezTo>
                    <a:pt x="74793" y="8641"/>
                    <a:pt x="115483" y="-1151"/>
                    <a:pt x="154650" y="107"/>
                  </a:cubicBezTo>
                  <a:cubicBezTo>
                    <a:pt x="193817" y="1402"/>
                    <a:pt x="231917" y="12870"/>
                    <a:pt x="268722" y="26243"/>
                  </a:cubicBezTo>
                  <a:cubicBezTo>
                    <a:pt x="292534" y="34892"/>
                    <a:pt x="315394" y="43159"/>
                    <a:pt x="333492" y="61410"/>
                  </a:cubicBezTo>
                  <a:cubicBezTo>
                    <a:pt x="387975" y="116312"/>
                    <a:pt x="401652" y="206037"/>
                    <a:pt x="365877" y="275227"/>
                  </a:cubicBezTo>
                  <a:cubicBezTo>
                    <a:pt x="347779" y="310241"/>
                    <a:pt x="316728" y="336301"/>
                    <a:pt x="288343" y="363619"/>
                  </a:cubicBezTo>
                  <a:cubicBezTo>
                    <a:pt x="259958" y="390936"/>
                    <a:pt x="232488" y="422559"/>
                    <a:pt x="225402" y="461307"/>
                  </a:cubicBezTo>
                  <a:cubicBezTo>
                    <a:pt x="220715" y="487063"/>
                    <a:pt x="224068" y="517428"/>
                    <a:pt x="204980" y="535297"/>
                  </a:cubicBezTo>
                  <a:cubicBezTo>
                    <a:pt x="196598" y="543184"/>
                    <a:pt x="185092" y="546956"/>
                    <a:pt x="173700" y="548556"/>
                  </a:cubicBezTo>
                  <a:cubicBezTo>
                    <a:pt x="169052" y="549204"/>
                    <a:pt x="164213" y="549508"/>
                    <a:pt x="159755" y="548137"/>
                  </a:cubicBezTo>
                  <a:cubicBezTo>
                    <a:pt x="150459" y="545241"/>
                    <a:pt x="144897" y="535869"/>
                    <a:pt x="141087" y="526915"/>
                  </a:cubicBezTo>
                  <a:cubicBezTo>
                    <a:pt x="125351" y="489806"/>
                    <a:pt x="125275" y="447096"/>
                    <a:pt x="136857" y="408501"/>
                  </a:cubicBezTo>
                  <a:cubicBezTo>
                    <a:pt x="148440" y="369905"/>
                    <a:pt x="171033" y="335234"/>
                    <a:pt x="198618" y="305859"/>
                  </a:cubicBezTo>
                  <a:cubicBezTo>
                    <a:pt x="210124" y="293629"/>
                    <a:pt x="222735" y="281894"/>
                    <a:pt x="230240" y="266883"/>
                  </a:cubicBezTo>
                  <a:cubicBezTo>
                    <a:pt x="236032" y="255377"/>
                    <a:pt x="238508" y="242499"/>
                    <a:pt x="240451" y="229773"/>
                  </a:cubicBezTo>
                  <a:cubicBezTo>
                    <a:pt x="244147" y="205732"/>
                    <a:pt x="243461" y="180358"/>
                    <a:pt x="232412" y="158183"/>
                  </a:cubicBezTo>
                  <a:cubicBezTo>
                    <a:pt x="223344" y="139972"/>
                    <a:pt x="206847" y="124884"/>
                    <a:pt x="186997" y="120388"/>
                  </a:cubicBezTo>
                  <a:cubicBezTo>
                    <a:pt x="179225" y="118636"/>
                    <a:pt x="171224" y="118445"/>
                    <a:pt x="163261" y="118636"/>
                  </a:cubicBezTo>
                  <a:cubicBezTo>
                    <a:pt x="137315" y="119207"/>
                    <a:pt x="119789" y="126332"/>
                    <a:pt x="104815" y="147477"/>
                  </a:cubicBezTo>
                  <a:close/>
                </a:path>
              </a:pathLst>
            </a:custGeom>
            <a:grpFill/>
            <a:ln w="28575" cap="flat">
              <a:solidFill>
                <a:schemeClr val="bg1"/>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FFFFFF"/>
                </a:solidFill>
                <a:effectLst/>
                <a:uLnTx/>
                <a:uFillTx/>
                <a:latin typeface="Segoe UI"/>
                <a:ea typeface="+mn-ea"/>
                <a:cs typeface="+mn-cs"/>
              </a:endParaRPr>
            </a:p>
          </p:txBody>
        </p:sp>
        <p:sp>
          <p:nvSpPr>
            <p:cNvPr id="32" name="Freeform: Shape 31">
              <a:extLst>
                <a:ext uri="{FF2B5EF4-FFF2-40B4-BE49-F238E27FC236}">
                  <a16:creationId xmlns:a16="http://schemas.microsoft.com/office/drawing/2014/main" id="{072797DE-1631-4A0A-B453-1D6A961010BD}"/>
                </a:ext>
              </a:extLst>
            </p:cNvPr>
            <p:cNvSpPr/>
            <p:nvPr/>
          </p:nvSpPr>
          <p:spPr>
            <a:xfrm>
              <a:off x="3836282" y="4267100"/>
              <a:ext cx="120855" cy="112108"/>
            </a:xfrm>
            <a:custGeom>
              <a:avLst/>
              <a:gdLst>
                <a:gd name="connsiteX0" fmla="*/ 4807 w 120855"/>
                <a:gd name="connsiteY0" fmla="*/ 27912 h 112108"/>
                <a:gd name="connsiteX1" fmla="*/ 158 w 120855"/>
                <a:gd name="connsiteY1" fmla="*/ 63383 h 112108"/>
                <a:gd name="connsiteX2" fmla="*/ 3702 w 120855"/>
                <a:gd name="connsiteY2" fmla="*/ 82395 h 112108"/>
                <a:gd name="connsiteX3" fmla="*/ 15970 w 120855"/>
                <a:gd name="connsiteY3" fmla="*/ 94854 h 112108"/>
                <a:gd name="connsiteX4" fmla="*/ 35172 w 120855"/>
                <a:gd name="connsiteY4" fmla="*/ 107008 h 112108"/>
                <a:gd name="connsiteX5" fmla="*/ 57042 w 120855"/>
                <a:gd name="connsiteY5" fmla="*/ 111503 h 112108"/>
                <a:gd name="connsiteX6" fmla="*/ 98342 w 120855"/>
                <a:gd name="connsiteY6" fmla="*/ 105027 h 112108"/>
                <a:gd name="connsiteX7" fmla="*/ 120707 w 120855"/>
                <a:gd name="connsiteY7" fmla="*/ 56411 h 112108"/>
                <a:gd name="connsiteX8" fmla="*/ 119183 w 120855"/>
                <a:gd name="connsiteY8" fmla="*/ 37018 h 112108"/>
                <a:gd name="connsiteX9" fmla="*/ 85426 w 120855"/>
                <a:gd name="connsiteY9" fmla="*/ 4404 h 112108"/>
                <a:gd name="connsiteX10" fmla="*/ 4807 w 120855"/>
                <a:gd name="connsiteY10" fmla="*/ 27912 h 11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5" h="112108">
                  <a:moveTo>
                    <a:pt x="4807" y="27912"/>
                  </a:moveTo>
                  <a:cubicBezTo>
                    <a:pt x="-451" y="38771"/>
                    <a:pt x="-185" y="51343"/>
                    <a:pt x="158" y="63383"/>
                  </a:cubicBezTo>
                  <a:cubicBezTo>
                    <a:pt x="349" y="69898"/>
                    <a:pt x="616" y="76680"/>
                    <a:pt x="3702" y="82395"/>
                  </a:cubicBezTo>
                  <a:cubicBezTo>
                    <a:pt x="6483" y="87576"/>
                    <a:pt x="11322" y="91273"/>
                    <a:pt x="15970" y="94854"/>
                  </a:cubicBezTo>
                  <a:cubicBezTo>
                    <a:pt x="21990" y="99464"/>
                    <a:pt x="28124" y="104112"/>
                    <a:pt x="35172" y="107008"/>
                  </a:cubicBezTo>
                  <a:cubicBezTo>
                    <a:pt x="42107" y="109827"/>
                    <a:pt x="49612" y="110818"/>
                    <a:pt x="57042" y="111503"/>
                  </a:cubicBezTo>
                  <a:cubicBezTo>
                    <a:pt x="71177" y="112761"/>
                    <a:pt x="86379" y="112685"/>
                    <a:pt x="98342" y="105027"/>
                  </a:cubicBezTo>
                  <a:cubicBezTo>
                    <a:pt x="113963" y="95044"/>
                    <a:pt x="119793" y="74927"/>
                    <a:pt x="120707" y="56411"/>
                  </a:cubicBezTo>
                  <a:cubicBezTo>
                    <a:pt x="121050" y="49895"/>
                    <a:pt x="120897" y="43304"/>
                    <a:pt x="119183" y="37018"/>
                  </a:cubicBezTo>
                  <a:cubicBezTo>
                    <a:pt x="114878" y="21283"/>
                    <a:pt x="100895" y="9510"/>
                    <a:pt x="85426" y="4404"/>
                  </a:cubicBezTo>
                  <a:cubicBezTo>
                    <a:pt x="58071" y="-4625"/>
                    <a:pt x="18865" y="-1158"/>
                    <a:pt x="4807" y="27912"/>
                  </a:cubicBezTo>
                  <a:close/>
                </a:path>
              </a:pathLst>
            </a:custGeom>
            <a:grpFill/>
            <a:ln w="28575" cap="flat">
              <a:solidFill>
                <a:schemeClr val="bg1"/>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99804641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B6308C39-508F-42DB-A5F2-7F3408F4A44F}"/>
              </a:ext>
            </a:extLst>
          </p:cNvPr>
          <p:cNvSpPr/>
          <p:nvPr/>
        </p:nvSpPr>
        <p:spPr>
          <a:xfrm rot="5400000" flipH="1" flipV="1">
            <a:off x="4599855" y="-787400"/>
            <a:ext cx="6857999" cy="8432800"/>
          </a:xfrm>
          <a:custGeom>
            <a:avLst/>
            <a:gdLst>
              <a:gd name="connsiteX0" fmla="*/ 4869282 w 12192000"/>
              <a:gd name="connsiteY0" fmla="*/ 383 h 4982602"/>
              <a:gd name="connsiteX1" fmla="*/ 3357981 w 12192000"/>
              <a:gd name="connsiteY1" fmla="*/ 73580 h 4982602"/>
              <a:gd name="connsiteX2" fmla="*/ 748519 w 12192000"/>
              <a:gd name="connsiteY2" fmla="*/ 676314 h 4982602"/>
              <a:gd name="connsiteX3" fmla="*/ 115836 w 12192000"/>
              <a:gd name="connsiteY3" fmla="*/ 1069483 h 4982602"/>
              <a:gd name="connsiteX4" fmla="*/ 0 w 12192000"/>
              <a:gd name="connsiteY4" fmla="*/ 1186440 h 4982602"/>
              <a:gd name="connsiteX5" fmla="*/ 0 w 12192000"/>
              <a:gd name="connsiteY5" fmla="*/ 4982602 h 4982602"/>
              <a:gd name="connsiteX6" fmla="*/ 12192000 w 12192000"/>
              <a:gd name="connsiteY6" fmla="*/ 4982602 h 4982602"/>
              <a:gd name="connsiteX7" fmla="*/ 12192000 w 12192000"/>
              <a:gd name="connsiteY7" fmla="*/ 1572262 h 4982602"/>
              <a:gd name="connsiteX8" fmla="*/ 12048351 w 12192000"/>
              <a:gd name="connsiteY8" fmla="*/ 1453298 h 4982602"/>
              <a:gd name="connsiteX9" fmla="*/ 10437964 w 12192000"/>
              <a:gd name="connsiteY9" fmla="*/ 762011 h 4982602"/>
              <a:gd name="connsiteX10" fmla="*/ 8649047 w 12192000"/>
              <a:gd name="connsiteY10" fmla="*/ 458503 h 4982602"/>
              <a:gd name="connsiteX11" fmla="*/ 6379508 w 12192000"/>
              <a:gd name="connsiteY11" fmla="*/ 92151 h 4982602"/>
              <a:gd name="connsiteX12" fmla="*/ 4869282 w 12192000"/>
              <a:gd name="connsiteY12" fmla="*/ 383 h 498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4982602">
                <a:moveTo>
                  <a:pt x="4869282" y="383"/>
                </a:moveTo>
                <a:cubicBezTo>
                  <a:pt x="4364920" y="-3367"/>
                  <a:pt x="3860379" y="20378"/>
                  <a:pt x="3357981" y="73580"/>
                </a:cubicBezTo>
                <a:cubicBezTo>
                  <a:pt x="2486019" y="166422"/>
                  <a:pt x="1556925" y="322101"/>
                  <a:pt x="748519" y="676314"/>
                </a:cubicBezTo>
                <a:cubicBezTo>
                  <a:pt x="517138" y="777542"/>
                  <a:pt x="302225" y="904483"/>
                  <a:pt x="115836" y="1069483"/>
                </a:cubicBezTo>
                <a:lnTo>
                  <a:pt x="0" y="1186440"/>
                </a:lnTo>
                <a:lnTo>
                  <a:pt x="0" y="4982602"/>
                </a:lnTo>
                <a:lnTo>
                  <a:pt x="12192000" y="4982602"/>
                </a:lnTo>
                <a:lnTo>
                  <a:pt x="12192000" y="1572262"/>
                </a:lnTo>
                <a:lnTo>
                  <a:pt x="12048351" y="1453298"/>
                </a:lnTo>
                <a:cubicBezTo>
                  <a:pt x="11582732" y="1094803"/>
                  <a:pt x="11002851" y="897701"/>
                  <a:pt x="10437964" y="762011"/>
                </a:cubicBezTo>
                <a:cubicBezTo>
                  <a:pt x="9849513" y="620615"/>
                  <a:pt x="9245348" y="554194"/>
                  <a:pt x="8649047" y="458503"/>
                </a:cubicBezTo>
                <a:cubicBezTo>
                  <a:pt x="7890627" y="337096"/>
                  <a:pt x="7142921" y="178561"/>
                  <a:pt x="6379508" y="92151"/>
                </a:cubicBezTo>
                <a:cubicBezTo>
                  <a:pt x="5877826" y="35376"/>
                  <a:pt x="5373643" y="4132"/>
                  <a:pt x="4869282" y="383"/>
                </a:cubicBezTo>
                <a:close/>
              </a:path>
            </a:pathLst>
          </a:custGeom>
          <a:solidFill>
            <a:srgbClr val="8661C5"/>
          </a:solidFill>
          <a:ln w="9525" cap="flat">
            <a:noFill/>
            <a:prstDash val="solid"/>
            <a:miter/>
          </a:ln>
        </p:spPr>
        <p:txBody>
          <a:bodyPr wrap="square" rtlCol="0" anchor="ctr">
            <a:noAutofit/>
          </a:bodyPr>
          <a:lstStyle/>
          <a:p>
            <a:endParaRPr lang="en-GB">
              <a:solidFill>
                <a:srgbClr val="D59DFF"/>
              </a:solidFill>
            </a:endParaRPr>
          </a:p>
        </p:txBody>
      </p:sp>
      <p:sp>
        <p:nvSpPr>
          <p:cNvPr id="2" name="Title 1">
            <a:extLst>
              <a:ext uri="{FF2B5EF4-FFF2-40B4-BE49-F238E27FC236}">
                <a16:creationId xmlns:a16="http://schemas.microsoft.com/office/drawing/2014/main" id="{5F832E5F-E745-48CC-B80B-ADF8D49FD0E1}"/>
              </a:ext>
            </a:extLst>
          </p:cNvPr>
          <p:cNvSpPr>
            <a:spLocks noGrp="1"/>
          </p:cNvSpPr>
          <p:nvPr>
            <p:ph type="title"/>
          </p:nvPr>
        </p:nvSpPr>
        <p:spPr>
          <a:xfrm>
            <a:off x="160731" y="266930"/>
            <a:ext cx="3648079" cy="1107996"/>
          </a:xfrm>
        </p:spPr>
        <p:txBody>
          <a:bodyPr/>
          <a:lstStyle/>
          <a:p>
            <a:r>
              <a:rPr lang="en-GB" dirty="0"/>
              <a:t>EdTech</a:t>
            </a:r>
            <a:br>
              <a:rPr lang="en-GB" dirty="0"/>
            </a:br>
            <a:endParaRPr lang="en-GB" dirty="0"/>
          </a:p>
        </p:txBody>
      </p:sp>
      <p:sp>
        <p:nvSpPr>
          <p:cNvPr id="33" name="Rectangle 72">
            <a:extLst>
              <a:ext uri="{FF2B5EF4-FFF2-40B4-BE49-F238E27FC236}">
                <a16:creationId xmlns:a16="http://schemas.microsoft.com/office/drawing/2014/main" id="{C8B5E9CF-2BB2-4E2C-8096-D4CE8B7E2CEE}"/>
              </a:ext>
            </a:extLst>
          </p:cNvPr>
          <p:cNvSpPr/>
          <p:nvPr/>
        </p:nvSpPr>
        <p:spPr bwMode="auto">
          <a:xfrm>
            <a:off x="4108541" y="148046"/>
            <a:ext cx="7922727" cy="6531428"/>
          </a:xfrm>
          <a:custGeom>
            <a:avLst/>
            <a:gdLst>
              <a:gd name="connsiteX0" fmla="*/ 0 w 6562121"/>
              <a:gd name="connsiteY0" fmla="*/ 0 h 5241463"/>
              <a:gd name="connsiteX1" fmla="*/ 6562121 w 6562121"/>
              <a:gd name="connsiteY1" fmla="*/ 0 h 5241463"/>
              <a:gd name="connsiteX2" fmla="*/ 6562121 w 6562121"/>
              <a:gd name="connsiteY2" fmla="*/ 5241463 h 5241463"/>
              <a:gd name="connsiteX3" fmla="*/ 0 w 6562121"/>
              <a:gd name="connsiteY3" fmla="*/ 5241463 h 5241463"/>
              <a:gd name="connsiteX4" fmla="*/ 0 w 6562121"/>
              <a:gd name="connsiteY4" fmla="*/ 0 h 524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121" h="5241463" fill="none" extrusionOk="0">
                <a:moveTo>
                  <a:pt x="0" y="0"/>
                </a:moveTo>
                <a:cubicBezTo>
                  <a:pt x="2400161" y="-49533"/>
                  <a:pt x="4186055" y="-14809"/>
                  <a:pt x="6562121" y="0"/>
                </a:cubicBezTo>
                <a:cubicBezTo>
                  <a:pt x="6649760" y="1204720"/>
                  <a:pt x="6489442" y="3379183"/>
                  <a:pt x="6562121" y="5241463"/>
                </a:cubicBezTo>
                <a:cubicBezTo>
                  <a:pt x="3742842" y="5193232"/>
                  <a:pt x="2416584" y="5325918"/>
                  <a:pt x="0" y="5241463"/>
                </a:cubicBezTo>
                <a:cubicBezTo>
                  <a:pt x="-38581" y="3260894"/>
                  <a:pt x="63341" y="1372940"/>
                  <a:pt x="0" y="0"/>
                </a:cubicBezTo>
                <a:close/>
              </a:path>
              <a:path w="6562121" h="5241463" stroke="0" extrusionOk="0">
                <a:moveTo>
                  <a:pt x="0" y="0"/>
                </a:moveTo>
                <a:cubicBezTo>
                  <a:pt x="1153760" y="118645"/>
                  <a:pt x="4360035" y="116012"/>
                  <a:pt x="6562121" y="0"/>
                </a:cubicBezTo>
                <a:cubicBezTo>
                  <a:pt x="6429239" y="540007"/>
                  <a:pt x="6647072" y="4093733"/>
                  <a:pt x="6562121" y="5241463"/>
                </a:cubicBezTo>
                <a:cubicBezTo>
                  <a:pt x="4901776" y="5376063"/>
                  <a:pt x="2250914" y="5084267"/>
                  <a:pt x="0" y="5241463"/>
                </a:cubicBezTo>
                <a:cubicBezTo>
                  <a:pt x="-20187" y="3099276"/>
                  <a:pt x="-152480" y="1789595"/>
                  <a:pt x="0" y="0"/>
                </a:cubicBezTo>
                <a:close/>
              </a:path>
            </a:pathLst>
          </a:custGeom>
          <a:solidFill>
            <a:schemeClr val="bg1"/>
          </a:solidFill>
          <a:ln w="34925">
            <a:solidFill>
              <a:schemeClr val="tx1"/>
            </a:solidFill>
            <a:headEnd type="none" w="med" len="med"/>
            <a:tailEnd type="none" w="med" len="med"/>
            <a:extLst>
              <a:ext uri="{C807C97D-BFC1-408E-A445-0C87EB9F89A2}">
                <ask:lineSketchStyleProps xmlns:ask="http://schemas.microsoft.com/office/drawing/2018/sketchyshapes" sd="1219033472">
                  <a:prstGeom prst="rect">
                    <a:avLst/>
                  </a:prstGeom>
                  <ask:type>
                    <ask:lineSketchCurve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GB" sz="2400" b="1" dirty="0">
                <a:solidFill>
                  <a:schemeClr val="tx1"/>
                </a:solidFill>
              </a:rPr>
              <a:t>What the research says…….</a:t>
            </a:r>
          </a:p>
          <a:p>
            <a:pPr defTabSz="932472" fontAlgn="base">
              <a:spcBef>
                <a:spcPct val="0"/>
              </a:spcBef>
              <a:spcAft>
                <a:spcPct val="0"/>
              </a:spcAft>
            </a:pPr>
            <a:endParaRPr lang="en-GB" sz="2200" dirty="0">
              <a:solidFill>
                <a:schemeClr val="tx1"/>
              </a:solidFill>
              <a:ea typeface="Segoe UI" pitchFamily="34" charset="0"/>
              <a:cs typeface="Segoe UI" pitchFamily="34" charset="0"/>
            </a:endParaRPr>
          </a:p>
          <a:p>
            <a:pPr marL="342900" indent="-342900" defTabSz="932472" fontAlgn="base">
              <a:spcBef>
                <a:spcPct val="0"/>
              </a:spcBef>
              <a:spcAft>
                <a:spcPct val="0"/>
              </a:spcAft>
              <a:buFont typeface="Arial" panose="020B0604020202020204" pitchFamily="34" charset="0"/>
              <a:buChar char="•"/>
            </a:pPr>
            <a:r>
              <a:rPr lang="en-GB" sz="2200" dirty="0">
                <a:solidFill>
                  <a:schemeClr val="tx1"/>
                </a:solidFill>
                <a:ea typeface="Segoe UI" pitchFamily="34" charset="0"/>
                <a:cs typeface="Segoe UI" pitchFamily="34" charset="0"/>
              </a:rPr>
              <a:t>England, as globally, EdTech is now an established part of the education landscape.</a:t>
            </a:r>
          </a:p>
          <a:p>
            <a:pPr marL="342900" indent="-342900" defTabSz="932472" fontAlgn="base">
              <a:spcBef>
                <a:spcPct val="0"/>
              </a:spcBef>
              <a:spcAft>
                <a:spcPct val="0"/>
              </a:spcAft>
              <a:buFont typeface="Arial" panose="020B0604020202020204" pitchFamily="34" charset="0"/>
              <a:buChar char="•"/>
            </a:pPr>
            <a:endParaRPr lang="en-GB" sz="800" dirty="0">
              <a:solidFill>
                <a:schemeClr val="tx1"/>
              </a:solidFill>
              <a:ea typeface="Segoe UI" pitchFamily="34" charset="0"/>
              <a:cs typeface="Segoe UI" pitchFamily="34" charset="0"/>
            </a:endParaRPr>
          </a:p>
          <a:p>
            <a:pPr marL="342900" indent="-342900" defTabSz="932472" fontAlgn="base">
              <a:spcBef>
                <a:spcPct val="0"/>
              </a:spcBef>
              <a:spcAft>
                <a:spcPct val="0"/>
              </a:spcAft>
              <a:buFont typeface="Arial" panose="020B0604020202020204" pitchFamily="34" charset="0"/>
              <a:buChar char="•"/>
            </a:pPr>
            <a:r>
              <a:rPr lang="en-GB" sz="2200" dirty="0">
                <a:solidFill>
                  <a:schemeClr val="tx1"/>
                </a:solidFill>
              </a:rPr>
              <a:t>Building digital skills and confidence – teacher’s digital skills gaps within schools and colleges are an area for attention to harness EdTech more effectively for teaching and learning.</a:t>
            </a:r>
          </a:p>
          <a:p>
            <a:pPr marL="342900" indent="-342900" defTabSz="932472" fontAlgn="base">
              <a:spcBef>
                <a:spcPct val="0"/>
              </a:spcBef>
              <a:spcAft>
                <a:spcPct val="0"/>
              </a:spcAft>
              <a:buFont typeface="Arial" panose="020B0604020202020204" pitchFamily="34" charset="0"/>
              <a:buChar char="•"/>
            </a:pPr>
            <a:endParaRPr lang="en-GB" sz="800" dirty="0">
              <a:solidFill>
                <a:schemeClr val="tx1"/>
              </a:solidFill>
            </a:endParaRPr>
          </a:p>
          <a:p>
            <a:pPr marL="342900" indent="-342900" defTabSz="932472" fontAlgn="base">
              <a:spcBef>
                <a:spcPct val="0"/>
              </a:spcBef>
              <a:spcAft>
                <a:spcPct val="0"/>
              </a:spcAft>
              <a:buFont typeface="Arial" panose="020B0604020202020204" pitchFamily="34" charset="0"/>
              <a:buChar char="•"/>
            </a:pPr>
            <a:r>
              <a:rPr lang="en-GB" sz="2200" dirty="0">
                <a:solidFill>
                  <a:srgbClr val="FF0000"/>
                </a:solidFill>
                <a:ea typeface="Segoe UI" pitchFamily="34" charset="0"/>
                <a:cs typeface="Segoe UI" pitchFamily="34" charset="0"/>
              </a:rPr>
              <a:t>Evidence-based EdTech teaching resources were the most popular form of future support, having been selected by just over half (51%) of teachers in the survey.</a:t>
            </a:r>
          </a:p>
          <a:p>
            <a:pPr marL="342900" indent="-342900" defTabSz="932472" fontAlgn="base">
              <a:spcBef>
                <a:spcPct val="0"/>
              </a:spcBef>
              <a:spcAft>
                <a:spcPct val="0"/>
              </a:spcAft>
              <a:buFont typeface="Arial" panose="020B0604020202020204" pitchFamily="34" charset="0"/>
              <a:buChar char="•"/>
            </a:pPr>
            <a:endParaRPr lang="en-GB" sz="800" dirty="0">
              <a:solidFill>
                <a:schemeClr val="tx1"/>
              </a:solidFill>
              <a:ea typeface="Segoe UI" pitchFamily="34" charset="0"/>
              <a:cs typeface="Segoe UI" pitchFamily="34" charset="0"/>
            </a:endParaRPr>
          </a:p>
          <a:p>
            <a:pPr marL="342900" indent="-342900" defTabSz="932472" fontAlgn="base">
              <a:spcBef>
                <a:spcPct val="0"/>
              </a:spcBef>
              <a:spcAft>
                <a:spcPct val="0"/>
              </a:spcAft>
              <a:buFont typeface="Arial" panose="020B0604020202020204" pitchFamily="34" charset="0"/>
              <a:buChar char="•"/>
            </a:pPr>
            <a:r>
              <a:rPr lang="en-GB" sz="2200" dirty="0">
                <a:solidFill>
                  <a:srgbClr val="FF0000"/>
                </a:solidFill>
                <a:ea typeface="Segoe UI" pitchFamily="34" charset="0"/>
                <a:cs typeface="Segoe UI" pitchFamily="34" charset="0"/>
              </a:rPr>
              <a:t>The next most popular form of policy support was the introduction of national resource centres (such as an online directory of resources), which was selected by approaching two thirds (30%) of teachers. </a:t>
            </a:r>
          </a:p>
        </p:txBody>
      </p:sp>
      <p:pic>
        <p:nvPicPr>
          <p:cNvPr id="5" name="Picture 4">
            <a:hlinkClick r:id="rId3"/>
            <a:extLst>
              <a:ext uri="{FF2B5EF4-FFF2-40B4-BE49-F238E27FC236}">
                <a16:creationId xmlns:a16="http://schemas.microsoft.com/office/drawing/2014/main" id="{08D3E9EF-6771-4DED-83D2-F01DB56CC428}"/>
              </a:ext>
            </a:extLst>
          </p:cNvPr>
          <p:cNvPicPr>
            <a:picLocks noChangeAspect="1"/>
          </p:cNvPicPr>
          <p:nvPr/>
        </p:nvPicPr>
        <p:blipFill rotWithShape="1">
          <a:blip r:embed="rId4"/>
          <a:srcRect l="34214" t="15178" r="35071" b="5204"/>
          <a:stretch/>
        </p:blipFill>
        <p:spPr>
          <a:xfrm>
            <a:off x="351960" y="1182602"/>
            <a:ext cx="3108864" cy="4365126"/>
          </a:xfrm>
          <a:prstGeom prst="rect">
            <a:avLst/>
          </a:prstGeom>
          <a:ln>
            <a:noFill/>
          </a:ln>
          <a:effectLst>
            <a:outerShdw blurRad="292100" dist="139700" dir="2700000" algn="tl" rotWithShape="0">
              <a:srgbClr val="333333">
                <a:alpha val="65000"/>
              </a:srgbClr>
            </a:outerShdw>
          </a:effectLst>
        </p:spPr>
      </p:pic>
      <p:grpSp>
        <p:nvGrpSpPr>
          <p:cNvPr id="27" name="Group 26">
            <a:extLst>
              <a:ext uri="{FF2B5EF4-FFF2-40B4-BE49-F238E27FC236}">
                <a16:creationId xmlns:a16="http://schemas.microsoft.com/office/drawing/2014/main" id="{47F610FF-E07D-43B4-A16E-46CC1BD391C9}"/>
              </a:ext>
            </a:extLst>
          </p:cNvPr>
          <p:cNvGrpSpPr/>
          <p:nvPr/>
        </p:nvGrpSpPr>
        <p:grpSpPr>
          <a:xfrm rot="510063" flipH="1">
            <a:off x="67624" y="5720265"/>
            <a:ext cx="1486058" cy="1025383"/>
            <a:chOff x="9720263" y="4826875"/>
            <a:chExt cx="1515635" cy="885761"/>
          </a:xfrm>
        </p:grpSpPr>
        <p:sp>
          <p:nvSpPr>
            <p:cNvPr id="28" name="Freeform: Shape 27">
              <a:extLst>
                <a:ext uri="{FF2B5EF4-FFF2-40B4-BE49-F238E27FC236}">
                  <a16:creationId xmlns:a16="http://schemas.microsoft.com/office/drawing/2014/main" id="{263DA246-58D3-4054-952A-935244F85409}"/>
                </a:ext>
              </a:extLst>
            </p:cNvPr>
            <p:cNvSpPr/>
            <p:nvPr/>
          </p:nvSpPr>
          <p:spPr bwMode="auto">
            <a:xfrm>
              <a:off x="9772650" y="4898180"/>
              <a:ext cx="1452563" cy="793008"/>
            </a:xfrm>
            <a:custGeom>
              <a:avLst/>
              <a:gdLst>
                <a:gd name="connsiteX0" fmla="*/ 200025 w 1452563"/>
                <a:gd name="connsiteY0" fmla="*/ 838200 h 838200"/>
                <a:gd name="connsiteX1" fmla="*/ 309563 w 1452563"/>
                <a:gd name="connsiteY1" fmla="*/ 766762 h 838200"/>
                <a:gd name="connsiteX2" fmla="*/ 342900 w 1452563"/>
                <a:gd name="connsiteY2" fmla="*/ 704850 h 838200"/>
                <a:gd name="connsiteX3" fmla="*/ 261938 w 1452563"/>
                <a:gd name="connsiteY3" fmla="*/ 681037 h 838200"/>
                <a:gd name="connsiteX4" fmla="*/ 109538 w 1452563"/>
                <a:gd name="connsiteY4" fmla="*/ 600075 h 838200"/>
                <a:gd name="connsiteX5" fmla="*/ 9525 w 1452563"/>
                <a:gd name="connsiteY5" fmla="*/ 504825 h 838200"/>
                <a:gd name="connsiteX6" fmla="*/ 0 w 1452563"/>
                <a:gd name="connsiteY6" fmla="*/ 390525 h 838200"/>
                <a:gd name="connsiteX7" fmla="*/ 38100 w 1452563"/>
                <a:gd name="connsiteY7" fmla="*/ 266700 h 838200"/>
                <a:gd name="connsiteX8" fmla="*/ 252413 w 1452563"/>
                <a:gd name="connsiteY8" fmla="*/ 80962 h 838200"/>
                <a:gd name="connsiteX9" fmla="*/ 733425 w 1452563"/>
                <a:gd name="connsiteY9" fmla="*/ 0 h 838200"/>
                <a:gd name="connsiteX10" fmla="*/ 1033463 w 1452563"/>
                <a:gd name="connsiteY10" fmla="*/ 28575 h 838200"/>
                <a:gd name="connsiteX11" fmla="*/ 1357313 w 1452563"/>
                <a:gd name="connsiteY11" fmla="*/ 152400 h 838200"/>
                <a:gd name="connsiteX12" fmla="*/ 1452563 w 1452563"/>
                <a:gd name="connsiteY12" fmla="*/ 390525 h 838200"/>
                <a:gd name="connsiteX13" fmla="*/ 1362075 w 1452563"/>
                <a:gd name="connsiteY13" fmla="*/ 623887 h 838200"/>
                <a:gd name="connsiteX14" fmla="*/ 1219200 w 1452563"/>
                <a:gd name="connsiteY14" fmla="*/ 723900 h 838200"/>
                <a:gd name="connsiteX15" fmla="*/ 957263 w 1452563"/>
                <a:gd name="connsiteY15" fmla="*/ 747712 h 838200"/>
                <a:gd name="connsiteX16" fmla="*/ 585788 w 1452563"/>
                <a:gd name="connsiteY16" fmla="*/ 719137 h 838200"/>
                <a:gd name="connsiteX17" fmla="*/ 504825 w 1452563"/>
                <a:gd name="connsiteY17" fmla="*/ 714375 h 838200"/>
                <a:gd name="connsiteX18" fmla="*/ 442913 w 1452563"/>
                <a:gd name="connsiteY18" fmla="*/ 804862 h 838200"/>
                <a:gd name="connsiteX19" fmla="*/ 366713 w 1452563"/>
                <a:gd name="connsiteY19" fmla="*/ 828675 h 838200"/>
                <a:gd name="connsiteX20" fmla="*/ 276225 w 1452563"/>
                <a:gd name="connsiteY20" fmla="*/ 828675 h 838200"/>
                <a:gd name="connsiteX21" fmla="*/ 200025 w 1452563"/>
                <a:gd name="connsiteY21" fmla="*/ 838200 h 838200"/>
                <a:gd name="connsiteX0" fmla="*/ 200025 w 1452563"/>
                <a:gd name="connsiteY0" fmla="*/ 838200 h 838200"/>
                <a:gd name="connsiteX1" fmla="*/ 309563 w 1452563"/>
                <a:gd name="connsiteY1" fmla="*/ 766762 h 838200"/>
                <a:gd name="connsiteX2" fmla="*/ 342900 w 1452563"/>
                <a:gd name="connsiteY2" fmla="*/ 704850 h 838200"/>
                <a:gd name="connsiteX3" fmla="*/ 261938 w 1452563"/>
                <a:gd name="connsiteY3" fmla="*/ 681037 h 838200"/>
                <a:gd name="connsiteX4" fmla="*/ 109538 w 1452563"/>
                <a:gd name="connsiteY4" fmla="*/ 600075 h 838200"/>
                <a:gd name="connsiteX5" fmla="*/ 9525 w 1452563"/>
                <a:gd name="connsiteY5" fmla="*/ 504825 h 838200"/>
                <a:gd name="connsiteX6" fmla="*/ 0 w 1452563"/>
                <a:gd name="connsiteY6" fmla="*/ 390525 h 838200"/>
                <a:gd name="connsiteX7" fmla="*/ 38100 w 1452563"/>
                <a:gd name="connsiteY7" fmla="*/ 266700 h 838200"/>
                <a:gd name="connsiteX8" fmla="*/ 252413 w 1452563"/>
                <a:gd name="connsiteY8" fmla="*/ 80962 h 838200"/>
                <a:gd name="connsiteX9" fmla="*/ 733425 w 1452563"/>
                <a:gd name="connsiteY9" fmla="*/ 0 h 838200"/>
                <a:gd name="connsiteX10" fmla="*/ 1033463 w 1452563"/>
                <a:gd name="connsiteY10" fmla="*/ 28575 h 838200"/>
                <a:gd name="connsiteX11" fmla="*/ 1357313 w 1452563"/>
                <a:gd name="connsiteY11" fmla="*/ 152400 h 838200"/>
                <a:gd name="connsiteX12" fmla="*/ 1452563 w 1452563"/>
                <a:gd name="connsiteY12" fmla="*/ 390525 h 838200"/>
                <a:gd name="connsiteX13" fmla="*/ 1362075 w 1452563"/>
                <a:gd name="connsiteY13" fmla="*/ 623887 h 838200"/>
                <a:gd name="connsiteX14" fmla="*/ 1219200 w 1452563"/>
                <a:gd name="connsiteY14" fmla="*/ 723900 h 838200"/>
                <a:gd name="connsiteX15" fmla="*/ 957263 w 1452563"/>
                <a:gd name="connsiteY15" fmla="*/ 747712 h 838200"/>
                <a:gd name="connsiteX16" fmla="*/ 585788 w 1452563"/>
                <a:gd name="connsiteY16" fmla="*/ 719137 h 838200"/>
                <a:gd name="connsiteX17" fmla="*/ 504825 w 1452563"/>
                <a:gd name="connsiteY17" fmla="*/ 714375 h 838200"/>
                <a:gd name="connsiteX18" fmla="*/ 442913 w 1452563"/>
                <a:gd name="connsiteY18" fmla="*/ 804862 h 838200"/>
                <a:gd name="connsiteX19" fmla="*/ 366713 w 1452563"/>
                <a:gd name="connsiteY19" fmla="*/ 828675 h 838200"/>
                <a:gd name="connsiteX20" fmla="*/ 276225 w 1452563"/>
                <a:gd name="connsiteY20" fmla="*/ 828675 h 838200"/>
                <a:gd name="connsiteX21" fmla="*/ 200025 w 1452563"/>
                <a:gd name="connsiteY21" fmla="*/ 838200 h 838200"/>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33463 w 1452563"/>
                <a:gd name="connsiteY11" fmla="*/ 28647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33463 w 1452563"/>
                <a:gd name="connsiteY11" fmla="*/ 28647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87438 w 1452563"/>
                <a:gd name="connsiteY11" fmla="*/ 8509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2563" h="838272">
                  <a:moveTo>
                    <a:pt x="200025" y="838272"/>
                  </a:moveTo>
                  <a:lnTo>
                    <a:pt x="309563" y="766834"/>
                  </a:lnTo>
                  <a:lnTo>
                    <a:pt x="342900" y="704922"/>
                  </a:lnTo>
                  <a:lnTo>
                    <a:pt x="261938" y="681109"/>
                  </a:lnTo>
                  <a:lnTo>
                    <a:pt x="109538" y="600147"/>
                  </a:lnTo>
                  <a:lnTo>
                    <a:pt x="9525" y="504897"/>
                  </a:lnTo>
                  <a:lnTo>
                    <a:pt x="0" y="390597"/>
                  </a:lnTo>
                  <a:lnTo>
                    <a:pt x="38100" y="266772"/>
                  </a:lnTo>
                  <a:lnTo>
                    <a:pt x="252413" y="81034"/>
                  </a:lnTo>
                  <a:cubicBezTo>
                    <a:pt x="422275" y="10416"/>
                    <a:pt x="427038" y="6922"/>
                    <a:pt x="733425" y="72"/>
                  </a:cubicBezTo>
                  <a:cubicBezTo>
                    <a:pt x="739969" y="-1047"/>
                    <a:pt x="876687" y="11260"/>
                    <a:pt x="883231" y="10141"/>
                  </a:cubicBezTo>
                  <a:cubicBezTo>
                    <a:pt x="954475" y="17428"/>
                    <a:pt x="981269" y="21359"/>
                    <a:pt x="1096963" y="32003"/>
                  </a:cubicBezTo>
                  <a:cubicBezTo>
                    <a:pt x="1307571" y="62091"/>
                    <a:pt x="1270530" y="112316"/>
                    <a:pt x="1357313" y="152472"/>
                  </a:cubicBezTo>
                  <a:lnTo>
                    <a:pt x="1452563" y="390597"/>
                  </a:lnTo>
                  <a:lnTo>
                    <a:pt x="1362075" y="623959"/>
                  </a:lnTo>
                  <a:lnTo>
                    <a:pt x="1219200" y="723972"/>
                  </a:lnTo>
                  <a:lnTo>
                    <a:pt x="957263" y="747784"/>
                  </a:lnTo>
                  <a:lnTo>
                    <a:pt x="585788" y="719209"/>
                  </a:lnTo>
                  <a:lnTo>
                    <a:pt x="504825" y="714447"/>
                  </a:lnTo>
                  <a:lnTo>
                    <a:pt x="442913" y="804934"/>
                  </a:lnTo>
                  <a:lnTo>
                    <a:pt x="366713" y="828747"/>
                  </a:lnTo>
                  <a:lnTo>
                    <a:pt x="276225" y="828747"/>
                  </a:lnTo>
                  <a:lnTo>
                    <a:pt x="200025" y="838272"/>
                  </a:ln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endParaRPr>
            </a:p>
          </p:txBody>
        </p:sp>
        <p:pic>
          <p:nvPicPr>
            <p:cNvPr id="29" name="Graphic 28">
              <a:extLst>
                <a:ext uri="{FF2B5EF4-FFF2-40B4-BE49-F238E27FC236}">
                  <a16:creationId xmlns:a16="http://schemas.microsoft.com/office/drawing/2014/main" id="{ECB3AF51-A238-4C72-87FE-F17E653C5C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20263" y="4826875"/>
              <a:ext cx="1515635" cy="885761"/>
            </a:xfrm>
            <a:prstGeom prst="rect">
              <a:avLst/>
            </a:prstGeom>
          </p:spPr>
        </p:pic>
      </p:grpSp>
      <p:grpSp>
        <p:nvGrpSpPr>
          <p:cNvPr id="30" name="Graphic 2">
            <a:extLst>
              <a:ext uri="{FF2B5EF4-FFF2-40B4-BE49-F238E27FC236}">
                <a16:creationId xmlns:a16="http://schemas.microsoft.com/office/drawing/2014/main" id="{60AFAC43-D87F-4EE7-8854-70E48115FB1E}"/>
              </a:ext>
            </a:extLst>
          </p:cNvPr>
          <p:cNvGrpSpPr/>
          <p:nvPr/>
        </p:nvGrpSpPr>
        <p:grpSpPr>
          <a:xfrm rot="21109226">
            <a:off x="593107" y="5857216"/>
            <a:ext cx="343586" cy="615326"/>
            <a:chOff x="3692116" y="3688430"/>
            <a:chExt cx="385717" cy="690779"/>
          </a:xfrm>
          <a:solidFill>
            <a:schemeClr val="accent3"/>
          </a:solidFill>
        </p:grpSpPr>
        <p:sp>
          <p:nvSpPr>
            <p:cNvPr id="31" name="Freeform: Shape 30">
              <a:extLst>
                <a:ext uri="{FF2B5EF4-FFF2-40B4-BE49-F238E27FC236}">
                  <a16:creationId xmlns:a16="http://schemas.microsoft.com/office/drawing/2014/main" id="{B6F2073D-44E2-4114-8E8A-C617181A94AA}"/>
                </a:ext>
              </a:extLst>
            </p:cNvPr>
            <p:cNvSpPr/>
            <p:nvPr/>
          </p:nvSpPr>
          <p:spPr>
            <a:xfrm>
              <a:off x="3692116" y="3688430"/>
              <a:ext cx="385717" cy="549104"/>
            </a:xfrm>
            <a:custGeom>
              <a:avLst/>
              <a:gdLst>
                <a:gd name="connsiteX0" fmla="*/ 104815 w 385717"/>
                <a:gd name="connsiteY0" fmla="*/ 147477 h 549104"/>
                <a:gd name="connsiteX1" fmla="*/ 63743 w 385717"/>
                <a:gd name="connsiteY1" fmla="*/ 187292 h 549104"/>
                <a:gd name="connsiteX2" fmla="*/ 10289 w 385717"/>
                <a:gd name="connsiteY2" fmla="*/ 164775 h 549104"/>
                <a:gd name="connsiteX3" fmla="*/ 2288 w 385717"/>
                <a:gd name="connsiteY3" fmla="*/ 104424 h 549104"/>
                <a:gd name="connsiteX4" fmla="*/ 44732 w 385717"/>
                <a:gd name="connsiteY4" fmla="*/ 33749 h 549104"/>
                <a:gd name="connsiteX5" fmla="*/ 154650 w 385717"/>
                <a:gd name="connsiteY5" fmla="*/ 107 h 549104"/>
                <a:gd name="connsiteX6" fmla="*/ 268722 w 385717"/>
                <a:gd name="connsiteY6" fmla="*/ 26243 h 549104"/>
                <a:gd name="connsiteX7" fmla="*/ 333492 w 385717"/>
                <a:gd name="connsiteY7" fmla="*/ 61410 h 549104"/>
                <a:gd name="connsiteX8" fmla="*/ 365877 w 385717"/>
                <a:gd name="connsiteY8" fmla="*/ 275227 h 549104"/>
                <a:gd name="connsiteX9" fmla="*/ 288343 w 385717"/>
                <a:gd name="connsiteY9" fmla="*/ 363619 h 549104"/>
                <a:gd name="connsiteX10" fmla="*/ 225402 w 385717"/>
                <a:gd name="connsiteY10" fmla="*/ 461307 h 549104"/>
                <a:gd name="connsiteX11" fmla="*/ 204980 w 385717"/>
                <a:gd name="connsiteY11" fmla="*/ 535297 h 549104"/>
                <a:gd name="connsiteX12" fmla="*/ 173700 w 385717"/>
                <a:gd name="connsiteY12" fmla="*/ 548556 h 549104"/>
                <a:gd name="connsiteX13" fmla="*/ 159755 w 385717"/>
                <a:gd name="connsiteY13" fmla="*/ 548137 h 549104"/>
                <a:gd name="connsiteX14" fmla="*/ 141087 w 385717"/>
                <a:gd name="connsiteY14" fmla="*/ 526915 h 549104"/>
                <a:gd name="connsiteX15" fmla="*/ 136857 w 385717"/>
                <a:gd name="connsiteY15" fmla="*/ 408501 h 549104"/>
                <a:gd name="connsiteX16" fmla="*/ 198618 w 385717"/>
                <a:gd name="connsiteY16" fmla="*/ 305859 h 549104"/>
                <a:gd name="connsiteX17" fmla="*/ 230240 w 385717"/>
                <a:gd name="connsiteY17" fmla="*/ 266883 h 549104"/>
                <a:gd name="connsiteX18" fmla="*/ 240451 w 385717"/>
                <a:gd name="connsiteY18" fmla="*/ 229773 h 549104"/>
                <a:gd name="connsiteX19" fmla="*/ 232412 w 385717"/>
                <a:gd name="connsiteY19" fmla="*/ 158183 h 549104"/>
                <a:gd name="connsiteX20" fmla="*/ 186997 w 385717"/>
                <a:gd name="connsiteY20" fmla="*/ 120388 h 549104"/>
                <a:gd name="connsiteX21" fmla="*/ 163261 w 385717"/>
                <a:gd name="connsiteY21" fmla="*/ 118636 h 549104"/>
                <a:gd name="connsiteX22" fmla="*/ 104815 w 385717"/>
                <a:gd name="connsiteY22" fmla="*/ 147477 h 54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5717" h="549104">
                  <a:moveTo>
                    <a:pt x="104815" y="147477"/>
                  </a:moveTo>
                  <a:cubicBezTo>
                    <a:pt x="93576" y="163327"/>
                    <a:pt x="82298" y="181425"/>
                    <a:pt x="63743" y="187292"/>
                  </a:cubicBezTo>
                  <a:cubicBezTo>
                    <a:pt x="43893" y="193540"/>
                    <a:pt x="21376" y="182377"/>
                    <a:pt x="10289" y="164775"/>
                  </a:cubicBezTo>
                  <a:cubicBezTo>
                    <a:pt x="-798" y="147172"/>
                    <a:pt x="-1979" y="124770"/>
                    <a:pt x="2288" y="104424"/>
                  </a:cubicBezTo>
                  <a:cubicBezTo>
                    <a:pt x="8041" y="77030"/>
                    <a:pt x="23243" y="51694"/>
                    <a:pt x="44732" y="33749"/>
                  </a:cubicBezTo>
                  <a:cubicBezTo>
                    <a:pt x="74793" y="8641"/>
                    <a:pt x="115483" y="-1151"/>
                    <a:pt x="154650" y="107"/>
                  </a:cubicBezTo>
                  <a:cubicBezTo>
                    <a:pt x="193817" y="1402"/>
                    <a:pt x="231917" y="12870"/>
                    <a:pt x="268722" y="26243"/>
                  </a:cubicBezTo>
                  <a:cubicBezTo>
                    <a:pt x="292534" y="34892"/>
                    <a:pt x="315394" y="43159"/>
                    <a:pt x="333492" y="61410"/>
                  </a:cubicBezTo>
                  <a:cubicBezTo>
                    <a:pt x="387975" y="116312"/>
                    <a:pt x="401652" y="206037"/>
                    <a:pt x="365877" y="275227"/>
                  </a:cubicBezTo>
                  <a:cubicBezTo>
                    <a:pt x="347779" y="310241"/>
                    <a:pt x="316728" y="336301"/>
                    <a:pt x="288343" y="363619"/>
                  </a:cubicBezTo>
                  <a:cubicBezTo>
                    <a:pt x="259958" y="390936"/>
                    <a:pt x="232488" y="422559"/>
                    <a:pt x="225402" y="461307"/>
                  </a:cubicBezTo>
                  <a:cubicBezTo>
                    <a:pt x="220715" y="487063"/>
                    <a:pt x="224068" y="517428"/>
                    <a:pt x="204980" y="535297"/>
                  </a:cubicBezTo>
                  <a:cubicBezTo>
                    <a:pt x="196598" y="543184"/>
                    <a:pt x="185092" y="546956"/>
                    <a:pt x="173700" y="548556"/>
                  </a:cubicBezTo>
                  <a:cubicBezTo>
                    <a:pt x="169052" y="549204"/>
                    <a:pt x="164213" y="549508"/>
                    <a:pt x="159755" y="548137"/>
                  </a:cubicBezTo>
                  <a:cubicBezTo>
                    <a:pt x="150459" y="545241"/>
                    <a:pt x="144897" y="535869"/>
                    <a:pt x="141087" y="526915"/>
                  </a:cubicBezTo>
                  <a:cubicBezTo>
                    <a:pt x="125351" y="489806"/>
                    <a:pt x="125275" y="447096"/>
                    <a:pt x="136857" y="408501"/>
                  </a:cubicBezTo>
                  <a:cubicBezTo>
                    <a:pt x="148440" y="369905"/>
                    <a:pt x="171033" y="335234"/>
                    <a:pt x="198618" y="305859"/>
                  </a:cubicBezTo>
                  <a:cubicBezTo>
                    <a:pt x="210124" y="293629"/>
                    <a:pt x="222735" y="281894"/>
                    <a:pt x="230240" y="266883"/>
                  </a:cubicBezTo>
                  <a:cubicBezTo>
                    <a:pt x="236032" y="255377"/>
                    <a:pt x="238508" y="242499"/>
                    <a:pt x="240451" y="229773"/>
                  </a:cubicBezTo>
                  <a:cubicBezTo>
                    <a:pt x="244147" y="205732"/>
                    <a:pt x="243461" y="180358"/>
                    <a:pt x="232412" y="158183"/>
                  </a:cubicBezTo>
                  <a:cubicBezTo>
                    <a:pt x="223344" y="139972"/>
                    <a:pt x="206847" y="124884"/>
                    <a:pt x="186997" y="120388"/>
                  </a:cubicBezTo>
                  <a:cubicBezTo>
                    <a:pt x="179225" y="118636"/>
                    <a:pt x="171224" y="118445"/>
                    <a:pt x="163261" y="118636"/>
                  </a:cubicBezTo>
                  <a:cubicBezTo>
                    <a:pt x="137315" y="119207"/>
                    <a:pt x="119789" y="126332"/>
                    <a:pt x="104815" y="147477"/>
                  </a:cubicBezTo>
                  <a:close/>
                </a:path>
              </a:pathLst>
            </a:custGeom>
            <a:grpFill/>
            <a:ln w="28575" cap="flat">
              <a:solidFill>
                <a:schemeClr val="bg1"/>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FFFFFF"/>
                </a:solidFill>
                <a:effectLst/>
                <a:uLnTx/>
                <a:uFillTx/>
                <a:latin typeface="Segoe UI"/>
                <a:ea typeface="+mn-ea"/>
                <a:cs typeface="+mn-cs"/>
              </a:endParaRPr>
            </a:p>
          </p:txBody>
        </p:sp>
        <p:sp>
          <p:nvSpPr>
            <p:cNvPr id="32" name="Freeform: Shape 31">
              <a:extLst>
                <a:ext uri="{FF2B5EF4-FFF2-40B4-BE49-F238E27FC236}">
                  <a16:creationId xmlns:a16="http://schemas.microsoft.com/office/drawing/2014/main" id="{072797DE-1631-4A0A-B453-1D6A961010BD}"/>
                </a:ext>
              </a:extLst>
            </p:cNvPr>
            <p:cNvSpPr/>
            <p:nvPr/>
          </p:nvSpPr>
          <p:spPr>
            <a:xfrm>
              <a:off x="3836282" y="4267100"/>
              <a:ext cx="120855" cy="112108"/>
            </a:xfrm>
            <a:custGeom>
              <a:avLst/>
              <a:gdLst>
                <a:gd name="connsiteX0" fmla="*/ 4807 w 120855"/>
                <a:gd name="connsiteY0" fmla="*/ 27912 h 112108"/>
                <a:gd name="connsiteX1" fmla="*/ 158 w 120855"/>
                <a:gd name="connsiteY1" fmla="*/ 63383 h 112108"/>
                <a:gd name="connsiteX2" fmla="*/ 3702 w 120855"/>
                <a:gd name="connsiteY2" fmla="*/ 82395 h 112108"/>
                <a:gd name="connsiteX3" fmla="*/ 15970 w 120855"/>
                <a:gd name="connsiteY3" fmla="*/ 94854 h 112108"/>
                <a:gd name="connsiteX4" fmla="*/ 35172 w 120855"/>
                <a:gd name="connsiteY4" fmla="*/ 107008 h 112108"/>
                <a:gd name="connsiteX5" fmla="*/ 57042 w 120855"/>
                <a:gd name="connsiteY5" fmla="*/ 111503 h 112108"/>
                <a:gd name="connsiteX6" fmla="*/ 98342 w 120855"/>
                <a:gd name="connsiteY6" fmla="*/ 105027 h 112108"/>
                <a:gd name="connsiteX7" fmla="*/ 120707 w 120855"/>
                <a:gd name="connsiteY7" fmla="*/ 56411 h 112108"/>
                <a:gd name="connsiteX8" fmla="*/ 119183 w 120855"/>
                <a:gd name="connsiteY8" fmla="*/ 37018 h 112108"/>
                <a:gd name="connsiteX9" fmla="*/ 85426 w 120855"/>
                <a:gd name="connsiteY9" fmla="*/ 4404 h 112108"/>
                <a:gd name="connsiteX10" fmla="*/ 4807 w 120855"/>
                <a:gd name="connsiteY10" fmla="*/ 27912 h 11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5" h="112108">
                  <a:moveTo>
                    <a:pt x="4807" y="27912"/>
                  </a:moveTo>
                  <a:cubicBezTo>
                    <a:pt x="-451" y="38771"/>
                    <a:pt x="-185" y="51343"/>
                    <a:pt x="158" y="63383"/>
                  </a:cubicBezTo>
                  <a:cubicBezTo>
                    <a:pt x="349" y="69898"/>
                    <a:pt x="616" y="76680"/>
                    <a:pt x="3702" y="82395"/>
                  </a:cubicBezTo>
                  <a:cubicBezTo>
                    <a:pt x="6483" y="87576"/>
                    <a:pt x="11322" y="91273"/>
                    <a:pt x="15970" y="94854"/>
                  </a:cubicBezTo>
                  <a:cubicBezTo>
                    <a:pt x="21990" y="99464"/>
                    <a:pt x="28124" y="104112"/>
                    <a:pt x="35172" y="107008"/>
                  </a:cubicBezTo>
                  <a:cubicBezTo>
                    <a:pt x="42107" y="109827"/>
                    <a:pt x="49612" y="110818"/>
                    <a:pt x="57042" y="111503"/>
                  </a:cubicBezTo>
                  <a:cubicBezTo>
                    <a:pt x="71177" y="112761"/>
                    <a:pt x="86379" y="112685"/>
                    <a:pt x="98342" y="105027"/>
                  </a:cubicBezTo>
                  <a:cubicBezTo>
                    <a:pt x="113963" y="95044"/>
                    <a:pt x="119793" y="74927"/>
                    <a:pt x="120707" y="56411"/>
                  </a:cubicBezTo>
                  <a:cubicBezTo>
                    <a:pt x="121050" y="49895"/>
                    <a:pt x="120897" y="43304"/>
                    <a:pt x="119183" y="37018"/>
                  </a:cubicBezTo>
                  <a:cubicBezTo>
                    <a:pt x="114878" y="21283"/>
                    <a:pt x="100895" y="9510"/>
                    <a:pt x="85426" y="4404"/>
                  </a:cubicBezTo>
                  <a:cubicBezTo>
                    <a:pt x="58071" y="-4625"/>
                    <a:pt x="18865" y="-1158"/>
                    <a:pt x="4807" y="27912"/>
                  </a:cubicBezTo>
                  <a:close/>
                </a:path>
              </a:pathLst>
            </a:custGeom>
            <a:grpFill/>
            <a:ln w="28575" cap="flat">
              <a:solidFill>
                <a:schemeClr val="bg1"/>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48709253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B6308C39-508F-42DB-A5F2-7F3408F4A44F}"/>
              </a:ext>
            </a:extLst>
          </p:cNvPr>
          <p:cNvSpPr/>
          <p:nvPr/>
        </p:nvSpPr>
        <p:spPr>
          <a:xfrm rot="5400000" flipH="1" flipV="1">
            <a:off x="4599855" y="-787400"/>
            <a:ext cx="6857999" cy="8432800"/>
          </a:xfrm>
          <a:custGeom>
            <a:avLst/>
            <a:gdLst>
              <a:gd name="connsiteX0" fmla="*/ 4869282 w 12192000"/>
              <a:gd name="connsiteY0" fmla="*/ 383 h 4982602"/>
              <a:gd name="connsiteX1" fmla="*/ 3357981 w 12192000"/>
              <a:gd name="connsiteY1" fmla="*/ 73580 h 4982602"/>
              <a:gd name="connsiteX2" fmla="*/ 748519 w 12192000"/>
              <a:gd name="connsiteY2" fmla="*/ 676314 h 4982602"/>
              <a:gd name="connsiteX3" fmla="*/ 115836 w 12192000"/>
              <a:gd name="connsiteY3" fmla="*/ 1069483 h 4982602"/>
              <a:gd name="connsiteX4" fmla="*/ 0 w 12192000"/>
              <a:gd name="connsiteY4" fmla="*/ 1186440 h 4982602"/>
              <a:gd name="connsiteX5" fmla="*/ 0 w 12192000"/>
              <a:gd name="connsiteY5" fmla="*/ 4982602 h 4982602"/>
              <a:gd name="connsiteX6" fmla="*/ 12192000 w 12192000"/>
              <a:gd name="connsiteY6" fmla="*/ 4982602 h 4982602"/>
              <a:gd name="connsiteX7" fmla="*/ 12192000 w 12192000"/>
              <a:gd name="connsiteY7" fmla="*/ 1572262 h 4982602"/>
              <a:gd name="connsiteX8" fmla="*/ 12048351 w 12192000"/>
              <a:gd name="connsiteY8" fmla="*/ 1453298 h 4982602"/>
              <a:gd name="connsiteX9" fmla="*/ 10437964 w 12192000"/>
              <a:gd name="connsiteY9" fmla="*/ 762011 h 4982602"/>
              <a:gd name="connsiteX10" fmla="*/ 8649047 w 12192000"/>
              <a:gd name="connsiteY10" fmla="*/ 458503 h 4982602"/>
              <a:gd name="connsiteX11" fmla="*/ 6379508 w 12192000"/>
              <a:gd name="connsiteY11" fmla="*/ 92151 h 4982602"/>
              <a:gd name="connsiteX12" fmla="*/ 4869282 w 12192000"/>
              <a:gd name="connsiteY12" fmla="*/ 383 h 498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4982602">
                <a:moveTo>
                  <a:pt x="4869282" y="383"/>
                </a:moveTo>
                <a:cubicBezTo>
                  <a:pt x="4364920" y="-3367"/>
                  <a:pt x="3860379" y="20378"/>
                  <a:pt x="3357981" y="73580"/>
                </a:cubicBezTo>
                <a:cubicBezTo>
                  <a:pt x="2486019" y="166422"/>
                  <a:pt x="1556925" y="322101"/>
                  <a:pt x="748519" y="676314"/>
                </a:cubicBezTo>
                <a:cubicBezTo>
                  <a:pt x="517138" y="777542"/>
                  <a:pt x="302225" y="904483"/>
                  <a:pt x="115836" y="1069483"/>
                </a:cubicBezTo>
                <a:lnTo>
                  <a:pt x="0" y="1186440"/>
                </a:lnTo>
                <a:lnTo>
                  <a:pt x="0" y="4982602"/>
                </a:lnTo>
                <a:lnTo>
                  <a:pt x="12192000" y="4982602"/>
                </a:lnTo>
                <a:lnTo>
                  <a:pt x="12192000" y="1572262"/>
                </a:lnTo>
                <a:lnTo>
                  <a:pt x="12048351" y="1453298"/>
                </a:lnTo>
                <a:cubicBezTo>
                  <a:pt x="11582732" y="1094803"/>
                  <a:pt x="11002851" y="897701"/>
                  <a:pt x="10437964" y="762011"/>
                </a:cubicBezTo>
                <a:cubicBezTo>
                  <a:pt x="9849513" y="620615"/>
                  <a:pt x="9245348" y="554194"/>
                  <a:pt x="8649047" y="458503"/>
                </a:cubicBezTo>
                <a:cubicBezTo>
                  <a:pt x="7890627" y="337096"/>
                  <a:pt x="7142921" y="178561"/>
                  <a:pt x="6379508" y="92151"/>
                </a:cubicBezTo>
                <a:cubicBezTo>
                  <a:pt x="5877826" y="35376"/>
                  <a:pt x="5373643" y="4132"/>
                  <a:pt x="4869282" y="383"/>
                </a:cubicBezTo>
                <a:close/>
              </a:path>
            </a:pathLst>
          </a:custGeom>
          <a:solidFill>
            <a:srgbClr val="8661C5"/>
          </a:solidFill>
          <a:ln w="9525" cap="flat">
            <a:noFill/>
            <a:prstDash val="solid"/>
            <a:miter/>
          </a:ln>
        </p:spPr>
        <p:txBody>
          <a:bodyPr wrap="square" rtlCol="0" anchor="ctr">
            <a:noAutofit/>
          </a:bodyPr>
          <a:lstStyle/>
          <a:p>
            <a:endParaRPr lang="en-GB">
              <a:solidFill>
                <a:srgbClr val="D59DFF"/>
              </a:solidFill>
            </a:endParaRPr>
          </a:p>
        </p:txBody>
      </p:sp>
      <p:sp>
        <p:nvSpPr>
          <p:cNvPr id="2" name="Title 1">
            <a:extLst>
              <a:ext uri="{FF2B5EF4-FFF2-40B4-BE49-F238E27FC236}">
                <a16:creationId xmlns:a16="http://schemas.microsoft.com/office/drawing/2014/main" id="{5F832E5F-E745-48CC-B80B-ADF8D49FD0E1}"/>
              </a:ext>
            </a:extLst>
          </p:cNvPr>
          <p:cNvSpPr>
            <a:spLocks noGrp="1"/>
          </p:cNvSpPr>
          <p:nvPr>
            <p:ph type="title"/>
          </p:nvPr>
        </p:nvSpPr>
        <p:spPr>
          <a:xfrm>
            <a:off x="160731" y="266930"/>
            <a:ext cx="3648079" cy="1107996"/>
          </a:xfrm>
        </p:spPr>
        <p:txBody>
          <a:bodyPr/>
          <a:lstStyle/>
          <a:p>
            <a:r>
              <a:rPr lang="en-GB" dirty="0"/>
              <a:t>EdTech</a:t>
            </a:r>
            <a:br>
              <a:rPr lang="en-GB" dirty="0"/>
            </a:br>
            <a:endParaRPr lang="en-GB" dirty="0"/>
          </a:p>
        </p:txBody>
      </p:sp>
      <p:sp>
        <p:nvSpPr>
          <p:cNvPr id="33" name="Rectangle 72">
            <a:extLst>
              <a:ext uri="{FF2B5EF4-FFF2-40B4-BE49-F238E27FC236}">
                <a16:creationId xmlns:a16="http://schemas.microsoft.com/office/drawing/2014/main" id="{C8B5E9CF-2BB2-4E2C-8096-D4CE8B7E2CEE}"/>
              </a:ext>
            </a:extLst>
          </p:cNvPr>
          <p:cNvSpPr/>
          <p:nvPr/>
        </p:nvSpPr>
        <p:spPr bwMode="auto">
          <a:xfrm>
            <a:off x="4108541" y="148046"/>
            <a:ext cx="7922727" cy="6531428"/>
          </a:xfrm>
          <a:custGeom>
            <a:avLst/>
            <a:gdLst>
              <a:gd name="connsiteX0" fmla="*/ 0 w 6562121"/>
              <a:gd name="connsiteY0" fmla="*/ 0 h 5241463"/>
              <a:gd name="connsiteX1" fmla="*/ 6562121 w 6562121"/>
              <a:gd name="connsiteY1" fmla="*/ 0 h 5241463"/>
              <a:gd name="connsiteX2" fmla="*/ 6562121 w 6562121"/>
              <a:gd name="connsiteY2" fmla="*/ 5241463 h 5241463"/>
              <a:gd name="connsiteX3" fmla="*/ 0 w 6562121"/>
              <a:gd name="connsiteY3" fmla="*/ 5241463 h 5241463"/>
              <a:gd name="connsiteX4" fmla="*/ 0 w 6562121"/>
              <a:gd name="connsiteY4" fmla="*/ 0 h 524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121" h="5241463" fill="none" extrusionOk="0">
                <a:moveTo>
                  <a:pt x="0" y="0"/>
                </a:moveTo>
                <a:cubicBezTo>
                  <a:pt x="2400161" y="-49533"/>
                  <a:pt x="4186055" y="-14809"/>
                  <a:pt x="6562121" y="0"/>
                </a:cubicBezTo>
                <a:cubicBezTo>
                  <a:pt x="6649760" y="1204720"/>
                  <a:pt x="6489442" y="3379183"/>
                  <a:pt x="6562121" y="5241463"/>
                </a:cubicBezTo>
                <a:cubicBezTo>
                  <a:pt x="3742842" y="5193232"/>
                  <a:pt x="2416584" y="5325918"/>
                  <a:pt x="0" y="5241463"/>
                </a:cubicBezTo>
                <a:cubicBezTo>
                  <a:pt x="-38581" y="3260894"/>
                  <a:pt x="63341" y="1372940"/>
                  <a:pt x="0" y="0"/>
                </a:cubicBezTo>
                <a:close/>
              </a:path>
              <a:path w="6562121" h="5241463" stroke="0" extrusionOk="0">
                <a:moveTo>
                  <a:pt x="0" y="0"/>
                </a:moveTo>
                <a:cubicBezTo>
                  <a:pt x="1153760" y="118645"/>
                  <a:pt x="4360035" y="116012"/>
                  <a:pt x="6562121" y="0"/>
                </a:cubicBezTo>
                <a:cubicBezTo>
                  <a:pt x="6429239" y="540007"/>
                  <a:pt x="6647072" y="4093733"/>
                  <a:pt x="6562121" y="5241463"/>
                </a:cubicBezTo>
                <a:cubicBezTo>
                  <a:pt x="4901776" y="5376063"/>
                  <a:pt x="2250914" y="5084267"/>
                  <a:pt x="0" y="5241463"/>
                </a:cubicBezTo>
                <a:cubicBezTo>
                  <a:pt x="-20187" y="3099276"/>
                  <a:pt x="-152480" y="1789595"/>
                  <a:pt x="0" y="0"/>
                </a:cubicBezTo>
                <a:close/>
              </a:path>
            </a:pathLst>
          </a:custGeom>
          <a:solidFill>
            <a:schemeClr val="bg1"/>
          </a:solidFill>
          <a:ln w="34925">
            <a:solidFill>
              <a:schemeClr val="tx1"/>
            </a:solidFill>
            <a:headEnd type="none" w="med" len="med"/>
            <a:tailEnd type="none" w="med" len="med"/>
            <a:extLst>
              <a:ext uri="{C807C97D-BFC1-408E-A445-0C87EB9F89A2}">
                <ask:lineSketchStyleProps xmlns:ask="http://schemas.microsoft.com/office/drawing/2018/sketchyshapes" sd="1219033472">
                  <a:prstGeom prst="rect">
                    <a:avLst/>
                  </a:prstGeom>
                  <ask:type>
                    <ask:lineSketchCurve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GB" sz="2400" b="1" dirty="0">
                <a:solidFill>
                  <a:schemeClr val="tx1"/>
                </a:solidFill>
              </a:rPr>
              <a:t>What lessons have been learned…….</a:t>
            </a:r>
          </a:p>
          <a:p>
            <a:pPr defTabSz="932472" fontAlgn="base">
              <a:spcBef>
                <a:spcPct val="0"/>
              </a:spcBef>
              <a:spcAft>
                <a:spcPct val="0"/>
              </a:spcAft>
            </a:pPr>
            <a:endParaRPr lang="en-GB" sz="2200" dirty="0">
              <a:solidFill>
                <a:schemeClr val="tx1"/>
              </a:solidFill>
              <a:ea typeface="Segoe UI" pitchFamily="34" charset="0"/>
              <a:cs typeface="Segoe UI" pitchFamily="34" charset="0"/>
            </a:endParaRPr>
          </a:p>
          <a:p>
            <a:pPr marL="342900" indent="-342900" defTabSz="932472" fontAlgn="base">
              <a:spcBef>
                <a:spcPct val="0"/>
              </a:spcBef>
              <a:spcAft>
                <a:spcPct val="0"/>
              </a:spcAft>
              <a:buFont typeface="Arial" panose="020B0604020202020204" pitchFamily="34" charset="0"/>
              <a:buChar char="•"/>
            </a:pPr>
            <a:r>
              <a:rPr lang="en-GB" sz="2200" dirty="0">
                <a:solidFill>
                  <a:schemeClr val="tx1"/>
                </a:solidFill>
                <a:ea typeface="Segoe UI" pitchFamily="34" charset="0"/>
                <a:cs typeface="Segoe UI" pitchFamily="34" charset="0"/>
              </a:rPr>
              <a:t>Continue to encourage staff to become involved and be confident using EdTech</a:t>
            </a:r>
          </a:p>
          <a:p>
            <a:pPr marL="342900" indent="-342900" defTabSz="932472" fontAlgn="base">
              <a:spcBef>
                <a:spcPct val="0"/>
              </a:spcBef>
              <a:spcAft>
                <a:spcPct val="0"/>
              </a:spcAft>
              <a:buFont typeface="Arial" panose="020B0604020202020204" pitchFamily="34" charset="0"/>
              <a:buChar char="•"/>
            </a:pPr>
            <a:endParaRPr lang="en-GB" sz="2200" dirty="0">
              <a:solidFill>
                <a:schemeClr val="tx1"/>
              </a:solidFill>
              <a:ea typeface="Segoe UI" pitchFamily="34" charset="0"/>
              <a:cs typeface="Segoe UI" pitchFamily="34" charset="0"/>
            </a:endParaRPr>
          </a:p>
          <a:p>
            <a:pPr marL="342900" indent="-342900" defTabSz="932472" fontAlgn="base">
              <a:spcBef>
                <a:spcPct val="0"/>
              </a:spcBef>
              <a:spcAft>
                <a:spcPct val="0"/>
              </a:spcAft>
              <a:buFont typeface="Arial" panose="020B0604020202020204" pitchFamily="34" charset="0"/>
              <a:buChar char="•"/>
            </a:pPr>
            <a:r>
              <a:rPr lang="en-GB" sz="2200" dirty="0">
                <a:solidFill>
                  <a:schemeClr val="tx1"/>
                </a:solidFill>
                <a:ea typeface="Segoe UI" pitchFamily="34" charset="0"/>
                <a:cs typeface="Segoe UI" pitchFamily="34" charset="0"/>
              </a:rPr>
              <a:t>Every comment and question is useful that we hear, don’t be precious</a:t>
            </a:r>
          </a:p>
          <a:p>
            <a:pPr marL="342900" indent="-342900" defTabSz="932472" fontAlgn="base">
              <a:spcBef>
                <a:spcPct val="0"/>
              </a:spcBef>
              <a:spcAft>
                <a:spcPct val="0"/>
              </a:spcAft>
              <a:buFont typeface="Arial" panose="020B0604020202020204" pitchFamily="34" charset="0"/>
              <a:buChar char="•"/>
            </a:pPr>
            <a:endParaRPr lang="en-GB" sz="2200" dirty="0">
              <a:solidFill>
                <a:schemeClr val="tx1"/>
              </a:solidFill>
              <a:ea typeface="Segoe UI" pitchFamily="34" charset="0"/>
              <a:cs typeface="Segoe UI" pitchFamily="34" charset="0"/>
            </a:endParaRPr>
          </a:p>
          <a:p>
            <a:pPr marL="342900" indent="-342900" defTabSz="932472" fontAlgn="base">
              <a:spcBef>
                <a:spcPct val="0"/>
              </a:spcBef>
              <a:spcAft>
                <a:spcPct val="0"/>
              </a:spcAft>
              <a:buFont typeface="Arial" panose="020B0604020202020204" pitchFamily="34" charset="0"/>
              <a:buChar char="•"/>
            </a:pPr>
            <a:r>
              <a:rPr lang="en-GB" sz="2200" dirty="0">
                <a:solidFill>
                  <a:schemeClr val="tx1"/>
                </a:solidFill>
                <a:ea typeface="Segoe UI" pitchFamily="34" charset="0"/>
                <a:cs typeface="Segoe UI" pitchFamily="34" charset="0"/>
              </a:rPr>
              <a:t>Small Chunks - 30 minute ‘Bitesize’ training and ‘Show and Tell’ sessions</a:t>
            </a:r>
          </a:p>
          <a:p>
            <a:pPr defTabSz="932472" fontAlgn="base">
              <a:spcBef>
                <a:spcPct val="0"/>
              </a:spcBef>
              <a:spcAft>
                <a:spcPct val="0"/>
              </a:spcAft>
            </a:pPr>
            <a:endParaRPr lang="en-GB" sz="2200" dirty="0">
              <a:solidFill>
                <a:schemeClr val="tx1"/>
              </a:solidFill>
              <a:ea typeface="Segoe UI" pitchFamily="34" charset="0"/>
              <a:cs typeface="Segoe UI" pitchFamily="34" charset="0"/>
            </a:endParaRPr>
          </a:p>
          <a:p>
            <a:pPr marL="342900" indent="-342900" defTabSz="932472" fontAlgn="base">
              <a:spcBef>
                <a:spcPct val="0"/>
              </a:spcBef>
              <a:spcAft>
                <a:spcPct val="0"/>
              </a:spcAft>
              <a:buFont typeface="Arial" panose="020B0604020202020204" pitchFamily="34" charset="0"/>
              <a:buChar char="•"/>
            </a:pPr>
            <a:r>
              <a:rPr lang="en-GB" sz="2200" b="1" dirty="0">
                <a:solidFill>
                  <a:schemeClr val="tx1"/>
                </a:solidFill>
                <a:ea typeface="Segoe UI" pitchFamily="34" charset="0"/>
                <a:cs typeface="Segoe UI" pitchFamily="34" charset="0"/>
              </a:rPr>
              <a:t>Experience</a:t>
            </a:r>
            <a:r>
              <a:rPr lang="en-GB" sz="2200" dirty="0">
                <a:solidFill>
                  <a:schemeClr val="tx1"/>
                </a:solidFill>
                <a:ea typeface="Segoe UI" pitchFamily="34" charset="0"/>
                <a:cs typeface="Segoe UI" pitchFamily="34" charset="0"/>
              </a:rPr>
              <a:t> - Speak to curriculum staff collaborate with them</a:t>
            </a:r>
          </a:p>
          <a:p>
            <a:pPr marL="342900" indent="-342900" defTabSz="932472" fontAlgn="base">
              <a:spcBef>
                <a:spcPct val="0"/>
              </a:spcBef>
              <a:spcAft>
                <a:spcPct val="0"/>
              </a:spcAft>
              <a:buFont typeface="Arial" panose="020B0604020202020204" pitchFamily="34" charset="0"/>
              <a:buChar char="•"/>
            </a:pPr>
            <a:endParaRPr lang="en-GB" sz="2200" dirty="0">
              <a:solidFill>
                <a:schemeClr val="tx1"/>
              </a:solidFill>
              <a:ea typeface="Segoe UI" pitchFamily="34" charset="0"/>
              <a:cs typeface="Segoe UI" pitchFamily="34" charset="0"/>
            </a:endParaRPr>
          </a:p>
          <a:p>
            <a:pPr marL="342900" indent="-342900" defTabSz="932472" fontAlgn="base">
              <a:spcBef>
                <a:spcPct val="0"/>
              </a:spcBef>
              <a:spcAft>
                <a:spcPct val="0"/>
              </a:spcAft>
              <a:buFont typeface="Arial" panose="020B0604020202020204" pitchFamily="34" charset="0"/>
              <a:buChar char="•"/>
            </a:pPr>
            <a:r>
              <a:rPr lang="en-GB" sz="2200" b="1" dirty="0">
                <a:solidFill>
                  <a:schemeClr val="tx1"/>
                </a:solidFill>
                <a:ea typeface="Segoe UI" pitchFamily="34" charset="0"/>
                <a:cs typeface="Segoe UI" pitchFamily="34" charset="0"/>
              </a:rPr>
              <a:t>Accessibility</a:t>
            </a:r>
            <a:r>
              <a:rPr lang="en-GB" sz="2200" dirty="0">
                <a:solidFill>
                  <a:schemeClr val="tx1"/>
                </a:solidFill>
                <a:ea typeface="Segoe UI" pitchFamily="34" charset="0"/>
                <a:cs typeface="Segoe UI" pitchFamily="34" charset="0"/>
              </a:rPr>
              <a:t> – Understand the technology and access we and our students have</a:t>
            </a:r>
          </a:p>
        </p:txBody>
      </p:sp>
      <p:grpSp>
        <p:nvGrpSpPr>
          <p:cNvPr id="27" name="Group 26">
            <a:extLst>
              <a:ext uri="{FF2B5EF4-FFF2-40B4-BE49-F238E27FC236}">
                <a16:creationId xmlns:a16="http://schemas.microsoft.com/office/drawing/2014/main" id="{47F610FF-E07D-43B4-A16E-46CC1BD391C9}"/>
              </a:ext>
            </a:extLst>
          </p:cNvPr>
          <p:cNvGrpSpPr/>
          <p:nvPr/>
        </p:nvGrpSpPr>
        <p:grpSpPr>
          <a:xfrm rot="510063" flipH="1">
            <a:off x="67624" y="5720265"/>
            <a:ext cx="1486058" cy="1025383"/>
            <a:chOff x="9720263" y="4826875"/>
            <a:chExt cx="1515635" cy="885761"/>
          </a:xfrm>
        </p:grpSpPr>
        <p:sp>
          <p:nvSpPr>
            <p:cNvPr id="28" name="Freeform: Shape 27">
              <a:extLst>
                <a:ext uri="{FF2B5EF4-FFF2-40B4-BE49-F238E27FC236}">
                  <a16:creationId xmlns:a16="http://schemas.microsoft.com/office/drawing/2014/main" id="{263DA246-58D3-4054-952A-935244F85409}"/>
                </a:ext>
              </a:extLst>
            </p:cNvPr>
            <p:cNvSpPr/>
            <p:nvPr/>
          </p:nvSpPr>
          <p:spPr bwMode="auto">
            <a:xfrm>
              <a:off x="9772650" y="4898180"/>
              <a:ext cx="1452563" cy="793008"/>
            </a:xfrm>
            <a:custGeom>
              <a:avLst/>
              <a:gdLst>
                <a:gd name="connsiteX0" fmla="*/ 200025 w 1452563"/>
                <a:gd name="connsiteY0" fmla="*/ 838200 h 838200"/>
                <a:gd name="connsiteX1" fmla="*/ 309563 w 1452563"/>
                <a:gd name="connsiteY1" fmla="*/ 766762 h 838200"/>
                <a:gd name="connsiteX2" fmla="*/ 342900 w 1452563"/>
                <a:gd name="connsiteY2" fmla="*/ 704850 h 838200"/>
                <a:gd name="connsiteX3" fmla="*/ 261938 w 1452563"/>
                <a:gd name="connsiteY3" fmla="*/ 681037 h 838200"/>
                <a:gd name="connsiteX4" fmla="*/ 109538 w 1452563"/>
                <a:gd name="connsiteY4" fmla="*/ 600075 h 838200"/>
                <a:gd name="connsiteX5" fmla="*/ 9525 w 1452563"/>
                <a:gd name="connsiteY5" fmla="*/ 504825 h 838200"/>
                <a:gd name="connsiteX6" fmla="*/ 0 w 1452563"/>
                <a:gd name="connsiteY6" fmla="*/ 390525 h 838200"/>
                <a:gd name="connsiteX7" fmla="*/ 38100 w 1452563"/>
                <a:gd name="connsiteY7" fmla="*/ 266700 h 838200"/>
                <a:gd name="connsiteX8" fmla="*/ 252413 w 1452563"/>
                <a:gd name="connsiteY8" fmla="*/ 80962 h 838200"/>
                <a:gd name="connsiteX9" fmla="*/ 733425 w 1452563"/>
                <a:gd name="connsiteY9" fmla="*/ 0 h 838200"/>
                <a:gd name="connsiteX10" fmla="*/ 1033463 w 1452563"/>
                <a:gd name="connsiteY10" fmla="*/ 28575 h 838200"/>
                <a:gd name="connsiteX11" fmla="*/ 1357313 w 1452563"/>
                <a:gd name="connsiteY11" fmla="*/ 152400 h 838200"/>
                <a:gd name="connsiteX12" fmla="*/ 1452563 w 1452563"/>
                <a:gd name="connsiteY12" fmla="*/ 390525 h 838200"/>
                <a:gd name="connsiteX13" fmla="*/ 1362075 w 1452563"/>
                <a:gd name="connsiteY13" fmla="*/ 623887 h 838200"/>
                <a:gd name="connsiteX14" fmla="*/ 1219200 w 1452563"/>
                <a:gd name="connsiteY14" fmla="*/ 723900 h 838200"/>
                <a:gd name="connsiteX15" fmla="*/ 957263 w 1452563"/>
                <a:gd name="connsiteY15" fmla="*/ 747712 h 838200"/>
                <a:gd name="connsiteX16" fmla="*/ 585788 w 1452563"/>
                <a:gd name="connsiteY16" fmla="*/ 719137 h 838200"/>
                <a:gd name="connsiteX17" fmla="*/ 504825 w 1452563"/>
                <a:gd name="connsiteY17" fmla="*/ 714375 h 838200"/>
                <a:gd name="connsiteX18" fmla="*/ 442913 w 1452563"/>
                <a:gd name="connsiteY18" fmla="*/ 804862 h 838200"/>
                <a:gd name="connsiteX19" fmla="*/ 366713 w 1452563"/>
                <a:gd name="connsiteY19" fmla="*/ 828675 h 838200"/>
                <a:gd name="connsiteX20" fmla="*/ 276225 w 1452563"/>
                <a:gd name="connsiteY20" fmla="*/ 828675 h 838200"/>
                <a:gd name="connsiteX21" fmla="*/ 200025 w 1452563"/>
                <a:gd name="connsiteY21" fmla="*/ 838200 h 838200"/>
                <a:gd name="connsiteX0" fmla="*/ 200025 w 1452563"/>
                <a:gd name="connsiteY0" fmla="*/ 838200 h 838200"/>
                <a:gd name="connsiteX1" fmla="*/ 309563 w 1452563"/>
                <a:gd name="connsiteY1" fmla="*/ 766762 h 838200"/>
                <a:gd name="connsiteX2" fmla="*/ 342900 w 1452563"/>
                <a:gd name="connsiteY2" fmla="*/ 704850 h 838200"/>
                <a:gd name="connsiteX3" fmla="*/ 261938 w 1452563"/>
                <a:gd name="connsiteY3" fmla="*/ 681037 h 838200"/>
                <a:gd name="connsiteX4" fmla="*/ 109538 w 1452563"/>
                <a:gd name="connsiteY4" fmla="*/ 600075 h 838200"/>
                <a:gd name="connsiteX5" fmla="*/ 9525 w 1452563"/>
                <a:gd name="connsiteY5" fmla="*/ 504825 h 838200"/>
                <a:gd name="connsiteX6" fmla="*/ 0 w 1452563"/>
                <a:gd name="connsiteY6" fmla="*/ 390525 h 838200"/>
                <a:gd name="connsiteX7" fmla="*/ 38100 w 1452563"/>
                <a:gd name="connsiteY7" fmla="*/ 266700 h 838200"/>
                <a:gd name="connsiteX8" fmla="*/ 252413 w 1452563"/>
                <a:gd name="connsiteY8" fmla="*/ 80962 h 838200"/>
                <a:gd name="connsiteX9" fmla="*/ 733425 w 1452563"/>
                <a:gd name="connsiteY9" fmla="*/ 0 h 838200"/>
                <a:gd name="connsiteX10" fmla="*/ 1033463 w 1452563"/>
                <a:gd name="connsiteY10" fmla="*/ 28575 h 838200"/>
                <a:gd name="connsiteX11" fmla="*/ 1357313 w 1452563"/>
                <a:gd name="connsiteY11" fmla="*/ 152400 h 838200"/>
                <a:gd name="connsiteX12" fmla="*/ 1452563 w 1452563"/>
                <a:gd name="connsiteY12" fmla="*/ 390525 h 838200"/>
                <a:gd name="connsiteX13" fmla="*/ 1362075 w 1452563"/>
                <a:gd name="connsiteY13" fmla="*/ 623887 h 838200"/>
                <a:gd name="connsiteX14" fmla="*/ 1219200 w 1452563"/>
                <a:gd name="connsiteY14" fmla="*/ 723900 h 838200"/>
                <a:gd name="connsiteX15" fmla="*/ 957263 w 1452563"/>
                <a:gd name="connsiteY15" fmla="*/ 747712 h 838200"/>
                <a:gd name="connsiteX16" fmla="*/ 585788 w 1452563"/>
                <a:gd name="connsiteY16" fmla="*/ 719137 h 838200"/>
                <a:gd name="connsiteX17" fmla="*/ 504825 w 1452563"/>
                <a:gd name="connsiteY17" fmla="*/ 714375 h 838200"/>
                <a:gd name="connsiteX18" fmla="*/ 442913 w 1452563"/>
                <a:gd name="connsiteY18" fmla="*/ 804862 h 838200"/>
                <a:gd name="connsiteX19" fmla="*/ 366713 w 1452563"/>
                <a:gd name="connsiteY19" fmla="*/ 828675 h 838200"/>
                <a:gd name="connsiteX20" fmla="*/ 276225 w 1452563"/>
                <a:gd name="connsiteY20" fmla="*/ 828675 h 838200"/>
                <a:gd name="connsiteX21" fmla="*/ 200025 w 1452563"/>
                <a:gd name="connsiteY21" fmla="*/ 838200 h 838200"/>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33463 w 1452563"/>
                <a:gd name="connsiteY11" fmla="*/ 28647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33463 w 1452563"/>
                <a:gd name="connsiteY11" fmla="*/ 28647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87438 w 1452563"/>
                <a:gd name="connsiteY11" fmla="*/ 8509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 name="connsiteX0" fmla="*/ 200025 w 1452563"/>
                <a:gd name="connsiteY0" fmla="*/ 838272 h 838272"/>
                <a:gd name="connsiteX1" fmla="*/ 309563 w 1452563"/>
                <a:gd name="connsiteY1" fmla="*/ 766834 h 838272"/>
                <a:gd name="connsiteX2" fmla="*/ 342900 w 1452563"/>
                <a:gd name="connsiteY2" fmla="*/ 704922 h 838272"/>
                <a:gd name="connsiteX3" fmla="*/ 261938 w 1452563"/>
                <a:gd name="connsiteY3" fmla="*/ 681109 h 838272"/>
                <a:gd name="connsiteX4" fmla="*/ 109538 w 1452563"/>
                <a:gd name="connsiteY4" fmla="*/ 600147 h 838272"/>
                <a:gd name="connsiteX5" fmla="*/ 9525 w 1452563"/>
                <a:gd name="connsiteY5" fmla="*/ 504897 h 838272"/>
                <a:gd name="connsiteX6" fmla="*/ 0 w 1452563"/>
                <a:gd name="connsiteY6" fmla="*/ 390597 h 838272"/>
                <a:gd name="connsiteX7" fmla="*/ 38100 w 1452563"/>
                <a:gd name="connsiteY7" fmla="*/ 266772 h 838272"/>
                <a:gd name="connsiteX8" fmla="*/ 252413 w 1452563"/>
                <a:gd name="connsiteY8" fmla="*/ 81034 h 838272"/>
                <a:gd name="connsiteX9" fmla="*/ 733425 w 1452563"/>
                <a:gd name="connsiteY9" fmla="*/ 72 h 838272"/>
                <a:gd name="connsiteX10" fmla="*/ 883231 w 1452563"/>
                <a:gd name="connsiteY10" fmla="*/ 10141 h 838272"/>
                <a:gd name="connsiteX11" fmla="*/ 1096963 w 1452563"/>
                <a:gd name="connsiteY11" fmla="*/ 32003 h 838272"/>
                <a:gd name="connsiteX12" fmla="*/ 1357313 w 1452563"/>
                <a:gd name="connsiteY12" fmla="*/ 152472 h 838272"/>
                <a:gd name="connsiteX13" fmla="*/ 1452563 w 1452563"/>
                <a:gd name="connsiteY13" fmla="*/ 390597 h 838272"/>
                <a:gd name="connsiteX14" fmla="*/ 1362075 w 1452563"/>
                <a:gd name="connsiteY14" fmla="*/ 623959 h 838272"/>
                <a:gd name="connsiteX15" fmla="*/ 1219200 w 1452563"/>
                <a:gd name="connsiteY15" fmla="*/ 723972 h 838272"/>
                <a:gd name="connsiteX16" fmla="*/ 957263 w 1452563"/>
                <a:gd name="connsiteY16" fmla="*/ 747784 h 838272"/>
                <a:gd name="connsiteX17" fmla="*/ 585788 w 1452563"/>
                <a:gd name="connsiteY17" fmla="*/ 719209 h 838272"/>
                <a:gd name="connsiteX18" fmla="*/ 504825 w 1452563"/>
                <a:gd name="connsiteY18" fmla="*/ 714447 h 838272"/>
                <a:gd name="connsiteX19" fmla="*/ 442913 w 1452563"/>
                <a:gd name="connsiteY19" fmla="*/ 804934 h 838272"/>
                <a:gd name="connsiteX20" fmla="*/ 366713 w 1452563"/>
                <a:gd name="connsiteY20" fmla="*/ 828747 h 838272"/>
                <a:gd name="connsiteX21" fmla="*/ 276225 w 1452563"/>
                <a:gd name="connsiteY21" fmla="*/ 828747 h 838272"/>
                <a:gd name="connsiteX22" fmla="*/ 200025 w 1452563"/>
                <a:gd name="connsiteY22" fmla="*/ 838272 h 83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2563" h="838272">
                  <a:moveTo>
                    <a:pt x="200025" y="838272"/>
                  </a:moveTo>
                  <a:lnTo>
                    <a:pt x="309563" y="766834"/>
                  </a:lnTo>
                  <a:lnTo>
                    <a:pt x="342900" y="704922"/>
                  </a:lnTo>
                  <a:lnTo>
                    <a:pt x="261938" y="681109"/>
                  </a:lnTo>
                  <a:lnTo>
                    <a:pt x="109538" y="600147"/>
                  </a:lnTo>
                  <a:lnTo>
                    <a:pt x="9525" y="504897"/>
                  </a:lnTo>
                  <a:lnTo>
                    <a:pt x="0" y="390597"/>
                  </a:lnTo>
                  <a:lnTo>
                    <a:pt x="38100" y="266772"/>
                  </a:lnTo>
                  <a:lnTo>
                    <a:pt x="252413" y="81034"/>
                  </a:lnTo>
                  <a:cubicBezTo>
                    <a:pt x="422275" y="10416"/>
                    <a:pt x="427038" y="6922"/>
                    <a:pt x="733425" y="72"/>
                  </a:cubicBezTo>
                  <a:cubicBezTo>
                    <a:pt x="739969" y="-1047"/>
                    <a:pt x="876687" y="11260"/>
                    <a:pt x="883231" y="10141"/>
                  </a:cubicBezTo>
                  <a:cubicBezTo>
                    <a:pt x="954475" y="17428"/>
                    <a:pt x="981269" y="21359"/>
                    <a:pt x="1096963" y="32003"/>
                  </a:cubicBezTo>
                  <a:cubicBezTo>
                    <a:pt x="1307571" y="62091"/>
                    <a:pt x="1270530" y="112316"/>
                    <a:pt x="1357313" y="152472"/>
                  </a:cubicBezTo>
                  <a:lnTo>
                    <a:pt x="1452563" y="390597"/>
                  </a:lnTo>
                  <a:lnTo>
                    <a:pt x="1362075" y="623959"/>
                  </a:lnTo>
                  <a:lnTo>
                    <a:pt x="1219200" y="723972"/>
                  </a:lnTo>
                  <a:lnTo>
                    <a:pt x="957263" y="747784"/>
                  </a:lnTo>
                  <a:lnTo>
                    <a:pt x="585788" y="719209"/>
                  </a:lnTo>
                  <a:lnTo>
                    <a:pt x="504825" y="714447"/>
                  </a:lnTo>
                  <a:lnTo>
                    <a:pt x="442913" y="804934"/>
                  </a:lnTo>
                  <a:lnTo>
                    <a:pt x="366713" y="828747"/>
                  </a:lnTo>
                  <a:lnTo>
                    <a:pt x="276225" y="828747"/>
                  </a:lnTo>
                  <a:lnTo>
                    <a:pt x="200025" y="838272"/>
                  </a:ln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endParaRPr>
            </a:p>
          </p:txBody>
        </p:sp>
        <p:pic>
          <p:nvPicPr>
            <p:cNvPr id="29" name="Graphic 28">
              <a:extLst>
                <a:ext uri="{FF2B5EF4-FFF2-40B4-BE49-F238E27FC236}">
                  <a16:creationId xmlns:a16="http://schemas.microsoft.com/office/drawing/2014/main" id="{ECB3AF51-A238-4C72-87FE-F17E653C5C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0263" y="4826875"/>
              <a:ext cx="1515635" cy="885761"/>
            </a:xfrm>
            <a:prstGeom prst="rect">
              <a:avLst/>
            </a:prstGeom>
          </p:spPr>
        </p:pic>
      </p:grpSp>
      <p:grpSp>
        <p:nvGrpSpPr>
          <p:cNvPr id="30" name="Graphic 2">
            <a:extLst>
              <a:ext uri="{FF2B5EF4-FFF2-40B4-BE49-F238E27FC236}">
                <a16:creationId xmlns:a16="http://schemas.microsoft.com/office/drawing/2014/main" id="{60AFAC43-D87F-4EE7-8854-70E48115FB1E}"/>
              </a:ext>
            </a:extLst>
          </p:cNvPr>
          <p:cNvGrpSpPr/>
          <p:nvPr/>
        </p:nvGrpSpPr>
        <p:grpSpPr>
          <a:xfrm rot="21109226">
            <a:off x="593107" y="5857216"/>
            <a:ext cx="343586" cy="615326"/>
            <a:chOff x="3692116" y="3688430"/>
            <a:chExt cx="385717" cy="690779"/>
          </a:xfrm>
          <a:solidFill>
            <a:schemeClr val="accent3"/>
          </a:solidFill>
        </p:grpSpPr>
        <p:sp>
          <p:nvSpPr>
            <p:cNvPr id="31" name="Freeform: Shape 30">
              <a:extLst>
                <a:ext uri="{FF2B5EF4-FFF2-40B4-BE49-F238E27FC236}">
                  <a16:creationId xmlns:a16="http://schemas.microsoft.com/office/drawing/2014/main" id="{B6F2073D-44E2-4114-8E8A-C617181A94AA}"/>
                </a:ext>
              </a:extLst>
            </p:cNvPr>
            <p:cNvSpPr/>
            <p:nvPr/>
          </p:nvSpPr>
          <p:spPr>
            <a:xfrm>
              <a:off x="3692116" y="3688430"/>
              <a:ext cx="385717" cy="549104"/>
            </a:xfrm>
            <a:custGeom>
              <a:avLst/>
              <a:gdLst>
                <a:gd name="connsiteX0" fmla="*/ 104815 w 385717"/>
                <a:gd name="connsiteY0" fmla="*/ 147477 h 549104"/>
                <a:gd name="connsiteX1" fmla="*/ 63743 w 385717"/>
                <a:gd name="connsiteY1" fmla="*/ 187292 h 549104"/>
                <a:gd name="connsiteX2" fmla="*/ 10289 w 385717"/>
                <a:gd name="connsiteY2" fmla="*/ 164775 h 549104"/>
                <a:gd name="connsiteX3" fmla="*/ 2288 w 385717"/>
                <a:gd name="connsiteY3" fmla="*/ 104424 h 549104"/>
                <a:gd name="connsiteX4" fmla="*/ 44732 w 385717"/>
                <a:gd name="connsiteY4" fmla="*/ 33749 h 549104"/>
                <a:gd name="connsiteX5" fmla="*/ 154650 w 385717"/>
                <a:gd name="connsiteY5" fmla="*/ 107 h 549104"/>
                <a:gd name="connsiteX6" fmla="*/ 268722 w 385717"/>
                <a:gd name="connsiteY6" fmla="*/ 26243 h 549104"/>
                <a:gd name="connsiteX7" fmla="*/ 333492 w 385717"/>
                <a:gd name="connsiteY7" fmla="*/ 61410 h 549104"/>
                <a:gd name="connsiteX8" fmla="*/ 365877 w 385717"/>
                <a:gd name="connsiteY8" fmla="*/ 275227 h 549104"/>
                <a:gd name="connsiteX9" fmla="*/ 288343 w 385717"/>
                <a:gd name="connsiteY9" fmla="*/ 363619 h 549104"/>
                <a:gd name="connsiteX10" fmla="*/ 225402 w 385717"/>
                <a:gd name="connsiteY10" fmla="*/ 461307 h 549104"/>
                <a:gd name="connsiteX11" fmla="*/ 204980 w 385717"/>
                <a:gd name="connsiteY11" fmla="*/ 535297 h 549104"/>
                <a:gd name="connsiteX12" fmla="*/ 173700 w 385717"/>
                <a:gd name="connsiteY12" fmla="*/ 548556 h 549104"/>
                <a:gd name="connsiteX13" fmla="*/ 159755 w 385717"/>
                <a:gd name="connsiteY13" fmla="*/ 548137 h 549104"/>
                <a:gd name="connsiteX14" fmla="*/ 141087 w 385717"/>
                <a:gd name="connsiteY14" fmla="*/ 526915 h 549104"/>
                <a:gd name="connsiteX15" fmla="*/ 136857 w 385717"/>
                <a:gd name="connsiteY15" fmla="*/ 408501 h 549104"/>
                <a:gd name="connsiteX16" fmla="*/ 198618 w 385717"/>
                <a:gd name="connsiteY16" fmla="*/ 305859 h 549104"/>
                <a:gd name="connsiteX17" fmla="*/ 230240 w 385717"/>
                <a:gd name="connsiteY17" fmla="*/ 266883 h 549104"/>
                <a:gd name="connsiteX18" fmla="*/ 240451 w 385717"/>
                <a:gd name="connsiteY18" fmla="*/ 229773 h 549104"/>
                <a:gd name="connsiteX19" fmla="*/ 232412 w 385717"/>
                <a:gd name="connsiteY19" fmla="*/ 158183 h 549104"/>
                <a:gd name="connsiteX20" fmla="*/ 186997 w 385717"/>
                <a:gd name="connsiteY20" fmla="*/ 120388 h 549104"/>
                <a:gd name="connsiteX21" fmla="*/ 163261 w 385717"/>
                <a:gd name="connsiteY21" fmla="*/ 118636 h 549104"/>
                <a:gd name="connsiteX22" fmla="*/ 104815 w 385717"/>
                <a:gd name="connsiteY22" fmla="*/ 147477 h 54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5717" h="549104">
                  <a:moveTo>
                    <a:pt x="104815" y="147477"/>
                  </a:moveTo>
                  <a:cubicBezTo>
                    <a:pt x="93576" y="163327"/>
                    <a:pt x="82298" y="181425"/>
                    <a:pt x="63743" y="187292"/>
                  </a:cubicBezTo>
                  <a:cubicBezTo>
                    <a:pt x="43893" y="193540"/>
                    <a:pt x="21376" y="182377"/>
                    <a:pt x="10289" y="164775"/>
                  </a:cubicBezTo>
                  <a:cubicBezTo>
                    <a:pt x="-798" y="147172"/>
                    <a:pt x="-1979" y="124770"/>
                    <a:pt x="2288" y="104424"/>
                  </a:cubicBezTo>
                  <a:cubicBezTo>
                    <a:pt x="8041" y="77030"/>
                    <a:pt x="23243" y="51694"/>
                    <a:pt x="44732" y="33749"/>
                  </a:cubicBezTo>
                  <a:cubicBezTo>
                    <a:pt x="74793" y="8641"/>
                    <a:pt x="115483" y="-1151"/>
                    <a:pt x="154650" y="107"/>
                  </a:cubicBezTo>
                  <a:cubicBezTo>
                    <a:pt x="193817" y="1402"/>
                    <a:pt x="231917" y="12870"/>
                    <a:pt x="268722" y="26243"/>
                  </a:cubicBezTo>
                  <a:cubicBezTo>
                    <a:pt x="292534" y="34892"/>
                    <a:pt x="315394" y="43159"/>
                    <a:pt x="333492" y="61410"/>
                  </a:cubicBezTo>
                  <a:cubicBezTo>
                    <a:pt x="387975" y="116312"/>
                    <a:pt x="401652" y="206037"/>
                    <a:pt x="365877" y="275227"/>
                  </a:cubicBezTo>
                  <a:cubicBezTo>
                    <a:pt x="347779" y="310241"/>
                    <a:pt x="316728" y="336301"/>
                    <a:pt x="288343" y="363619"/>
                  </a:cubicBezTo>
                  <a:cubicBezTo>
                    <a:pt x="259958" y="390936"/>
                    <a:pt x="232488" y="422559"/>
                    <a:pt x="225402" y="461307"/>
                  </a:cubicBezTo>
                  <a:cubicBezTo>
                    <a:pt x="220715" y="487063"/>
                    <a:pt x="224068" y="517428"/>
                    <a:pt x="204980" y="535297"/>
                  </a:cubicBezTo>
                  <a:cubicBezTo>
                    <a:pt x="196598" y="543184"/>
                    <a:pt x="185092" y="546956"/>
                    <a:pt x="173700" y="548556"/>
                  </a:cubicBezTo>
                  <a:cubicBezTo>
                    <a:pt x="169052" y="549204"/>
                    <a:pt x="164213" y="549508"/>
                    <a:pt x="159755" y="548137"/>
                  </a:cubicBezTo>
                  <a:cubicBezTo>
                    <a:pt x="150459" y="545241"/>
                    <a:pt x="144897" y="535869"/>
                    <a:pt x="141087" y="526915"/>
                  </a:cubicBezTo>
                  <a:cubicBezTo>
                    <a:pt x="125351" y="489806"/>
                    <a:pt x="125275" y="447096"/>
                    <a:pt x="136857" y="408501"/>
                  </a:cubicBezTo>
                  <a:cubicBezTo>
                    <a:pt x="148440" y="369905"/>
                    <a:pt x="171033" y="335234"/>
                    <a:pt x="198618" y="305859"/>
                  </a:cubicBezTo>
                  <a:cubicBezTo>
                    <a:pt x="210124" y="293629"/>
                    <a:pt x="222735" y="281894"/>
                    <a:pt x="230240" y="266883"/>
                  </a:cubicBezTo>
                  <a:cubicBezTo>
                    <a:pt x="236032" y="255377"/>
                    <a:pt x="238508" y="242499"/>
                    <a:pt x="240451" y="229773"/>
                  </a:cubicBezTo>
                  <a:cubicBezTo>
                    <a:pt x="244147" y="205732"/>
                    <a:pt x="243461" y="180358"/>
                    <a:pt x="232412" y="158183"/>
                  </a:cubicBezTo>
                  <a:cubicBezTo>
                    <a:pt x="223344" y="139972"/>
                    <a:pt x="206847" y="124884"/>
                    <a:pt x="186997" y="120388"/>
                  </a:cubicBezTo>
                  <a:cubicBezTo>
                    <a:pt x="179225" y="118636"/>
                    <a:pt x="171224" y="118445"/>
                    <a:pt x="163261" y="118636"/>
                  </a:cubicBezTo>
                  <a:cubicBezTo>
                    <a:pt x="137315" y="119207"/>
                    <a:pt x="119789" y="126332"/>
                    <a:pt x="104815" y="147477"/>
                  </a:cubicBezTo>
                  <a:close/>
                </a:path>
              </a:pathLst>
            </a:custGeom>
            <a:grpFill/>
            <a:ln w="28575" cap="flat">
              <a:solidFill>
                <a:schemeClr val="bg1"/>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FFFFFF"/>
                </a:solidFill>
                <a:effectLst/>
                <a:uLnTx/>
                <a:uFillTx/>
                <a:latin typeface="Segoe UI"/>
                <a:ea typeface="+mn-ea"/>
                <a:cs typeface="+mn-cs"/>
              </a:endParaRPr>
            </a:p>
          </p:txBody>
        </p:sp>
        <p:sp>
          <p:nvSpPr>
            <p:cNvPr id="32" name="Freeform: Shape 31">
              <a:extLst>
                <a:ext uri="{FF2B5EF4-FFF2-40B4-BE49-F238E27FC236}">
                  <a16:creationId xmlns:a16="http://schemas.microsoft.com/office/drawing/2014/main" id="{072797DE-1631-4A0A-B453-1D6A961010BD}"/>
                </a:ext>
              </a:extLst>
            </p:cNvPr>
            <p:cNvSpPr/>
            <p:nvPr/>
          </p:nvSpPr>
          <p:spPr>
            <a:xfrm>
              <a:off x="3836282" y="4267100"/>
              <a:ext cx="120855" cy="112108"/>
            </a:xfrm>
            <a:custGeom>
              <a:avLst/>
              <a:gdLst>
                <a:gd name="connsiteX0" fmla="*/ 4807 w 120855"/>
                <a:gd name="connsiteY0" fmla="*/ 27912 h 112108"/>
                <a:gd name="connsiteX1" fmla="*/ 158 w 120855"/>
                <a:gd name="connsiteY1" fmla="*/ 63383 h 112108"/>
                <a:gd name="connsiteX2" fmla="*/ 3702 w 120855"/>
                <a:gd name="connsiteY2" fmla="*/ 82395 h 112108"/>
                <a:gd name="connsiteX3" fmla="*/ 15970 w 120855"/>
                <a:gd name="connsiteY3" fmla="*/ 94854 h 112108"/>
                <a:gd name="connsiteX4" fmla="*/ 35172 w 120855"/>
                <a:gd name="connsiteY4" fmla="*/ 107008 h 112108"/>
                <a:gd name="connsiteX5" fmla="*/ 57042 w 120855"/>
                <a:gd name="connsiteY5" fmla="*/ 111503 h 112108"/>
                <a:gd name="connsiteX6" fmla="*/ 98342 w 120855"/>
                <a:gd name="connsiteY6" fmla="*/ 105027 h 112108"/>
                <a:gd name="connsiteX7" fmla="*/ 120707 w 120855"/>
                <a:gd name="connsiteY7" fmla="*/ 56411 h 112108"/>
                <a:gd name="connsiteX8" fmla="*/ 119183 w 120855"/>
                <a:gd name="connsiteY8" fmla="*/ 37018 h 112108"/>
                <a:gd name="connsiteX9" fmla="*/ 85426 w 120855"/>
                <a:gd name="connsiteY9" fmla="*/ 4404 h 112108"/>
                <a:gd name="connsiteX10" fmla="*/ 4807 w 120855"/>
                <a:gd name="connsiteY10" fmla="*/ 27912 h 11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5" h="112108">
                  <a:moveTo>
                    <a:pt x="4807" y="27912"/>
                  </a:moveTo>
                  <a:cubicBezTo>
                    <a:pt x="-451" y="38771"/>
                    <a:pt x="-185" y="51343"/>
                    <a:pt x="158" y="63383"/>
                  </a:cubicBezTo>
                  <a:cubicBezTo>
                    <a:pt x="349" y="69898"/>
                    <a:pt x="616" y="76680"/>
                    <a:pt x="3702" y="82395"/>
                  </a:cubicBezTo>
                  <a:cubicBezTo>
                    <a:pt x="6483" y="87576"/>
                    <a:pt x="11322" y="91273"/>
                    <a:pt x="15970" y="94854"/>
                  </a:cubicBezTo>
                  <a:cubicBezTo>
                    <a:pt x="21990" y="99464"/>
                    <a:pt x="28124" y="104112"/>
                    <a:pt x="35172" y="107008"/>
                  </a:cubicBezTo>
                  <a:cubicBezTo>
                    <a:pt x="42107" y="109827"/>
                    <a:pt x="49612" y="110818"/>
                    <a:pt x="57042" y="111503"/>
                  </a:cubicBezTo>
                  <a:cubicBezTo>
                    <a:pt x="71177" y="112761"/>
                    <a:pt x="86379" y="112685"/>
                    <a:pt x="98342" y="105027"/>
                  </a:cubicBezTo>
                  <a:cubicBezTo>
                    <a:pt x="113963" y="95044"/>
                    <a:pt x="119793" y="74927"/>
                    <a:pt x="120707" y="56411"/>
                  </a:cubicBezTo>
                  <a:cubicBezTo>
                    <a:pt x="121050" y="49895"/>
                    <a:pt x="120897" y="43304"/>
                    <a:pt x="119183" y="37018"/>
                  </a:cubicBezTo>
                  <a:cubicBezTo>
                    <a:pt x="114878" y="21283"/>
                    <a:pt x="100895" y="9510"/>
                    <a:pt x="85426" y="4404"/>
                  </a:cubicBezTo>
                  <a:cubicBezTo>
                    <a:pt x="58071" y="-4625"/>
                    <a:pt x="18865" y="-1158"/>
                    <a:pt x="4807" y="27912"/>
                  </a:cubicBezTo>
                  <a:close/>
                </a:path>
              </a:pathLst>
            </a:custGeom>
            <a:grpFill/>
            <a:ln w="28575" cap="flat">
              <a:solidFill>
                <a:schemeClr val="bg1"/>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256046791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
            <a:extLst>
              <a:ext uri="{FF2B5EF4-FFF2-40B4-BE49-F238E27FC236}">
                <a16:creationId xmlns:a16="http://schemas.microsoft.com/office/drawing/2014/main" id="{96FC6286-F1E9-4EF5-815C-C2786B2A7CB6}"/>
              </a:ext>
            </a:extLst>
          </p:cNvPr>
          <p:cNvSpPr txBox="1">
            <a:spLocks/>
          </p:cNvSpPr>
          <p:nvPr/>
        </p:nvSpPr>
        <p:spPr>
          <a:xfrm>
            <a:off x="522842" y="340350"/>
            <a:ext cx="10245323"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GB" dirty="0">
                <a:ea typeface="+mj-ea"/>
                <a:cs typeface="+mj-cs"/>
              </a:rPr>
              <a:t>Blended Learning Consortium</a:t>
            </a:r>
            <a:endParaRPr lang="en-GB" dirty="0"/>
          </a:p>
        </p:txBody>
      </p:sp>
      <p:grpSp>
        <p:nvGrpSpPr>
          <p:cNvPr id="30" name="Group 29">
            <a:extLst>
              <a:ext uri="{FF2B5EF4-FFF2-40B4-BE49-F238E27FC236}">
                <a16:creationId xmlns:a16="http://schemas.microsoft.com/office/drawing/2014/main" id="{EE435E03-1E7B-40BC-9C3B-F6BC385A3F1A}"/>
              </a:ext>
            </a:extLst>
          </p:cNvPr>
          <p:cNvGrpSpPr/>
          <p:nvPr/>
        </p:nvGrpSpPr>
        <p:grpSpPr>
          <a:xfrm rot="4914500" flipH="1">
            <a:off x="539809" y="4737892"/>
            <a:ext cx="853454" cy="2573851"/>
            <a:chOff x="3197016" y="7514996"/>
            <a:chExt cx="823226" cy="2710367"/>
          </a:xfrm>
        </p:grpSpPr>
        <p:sp>
          <p:nvSpPr>
            <p:cNvPr id="31" name="Freeform: Shape 10">
              <a:extLst>
                <a:ext uri="{FF2B5EF4-FFF2-40B4-BE49-F238E27FC236}">
                  <a16:creationId xmlns:a16="http://schemas.microsoft.com/office/drawing/2014/main" id="{1EC1F95B-E130-4C74-803D-6F096EFA2CD5}"/>
                </a:ext>
              </a:extLst>
            </p:cNvPr>
            <p:cNvSpPr/>
            <p:nvPr/>
          </p:nvSpPr>
          <p:spPr>
            <a:xfrm>
              <a:off x="3197016" y="7514996"/>
              <a:ext cx="823226" cy="2672704"/>
            </a:xfrm>
            <a:custGeom>
              <a:avLst/>
              <a:gdLst>
                <a:gd name="connsiteX0" fmla="*/ 477454 w 823226"/>
                <a:gd name="connsiteY0" fmla="*/ 38 h 2672704"/>
                <a:gd name="connsiteX1" fmla="*/ 549230 w 823226"/>
                <a:gd name="connsiteY1" fmla="*/ 151108 h 2672704"/>
                <a:gd name="connsiteX2" fmla="*/ 558242 w 823226"/>
                <a:gd name="connsiteY2" fmla="*/ 376628 h 2672704"/>
                <a:gd name="connsiteX3" fmla="*/ 594646 w 823226"/>
                <a:gd name="connsiteY3" fmla="*/ 526927 h 2672704"/>
                <a:gd name="connsiteX4" fmla="*/ 742603 w 823226"/>
                <a:gd name="connsiteY4" fmla="*/ 477182 h 2672704"/>
                <a:gd name="connsiteX5" fmla="*/ 814133 w 823226"/>
                <a:gd name="connsiteY5" fmla="*/ 577878 h 2672704"/>
                <a:gd name="connsiteX6" fmla="*/ 678240 w 823226"/>
                <a:gd name="connsiteY6" fmla="*/ 668568 h 2672704"/>
                <a:gd name="connsiteX7" fmla="*/ 565338 w 823226"/>
                <a:gd name="connsiteY7" fmla="*/ 820428 h 2672704"/>
                <a:gd name="connsiteX8" fmla="*/ 547811 w 823226"/>
                <a:gd name="connsiteY8" fmla="*/ 1174107 h 2672704"/>
                <a:gd name="connsiteX9" fmla="*/ 558526 w 823226"/>
                <a:gd name="connsiteY9" fmla="*/ 2669503 h 2672704"/>
                <a:gd name="connsiteX10" fmla="*/ 557287 w 823226"/>
                <a:gd name="connsiteY10" fmla="*/ 2672704 h 2672704"/>
                <a:gd name="connsiteX11" fmla="*/ 517966 w 823226"/>
                <a:gd name="connsiteY11" fmla="*/ 2672704 h 2672704"/>
                <a:gd name="connsiteX12" fmla="*/ 506998 w 823226"/>
                <a:gd name="connsiteY12" fmla="*/ 2211989 h 2672704"/>
                <a:gd name="connsiteX13" fmla="*/ 502607 w 823226"/>
                <a:gd name="connsiteY13" fmla="*/ 1743511 h 2672704"/>
                <a:gd name="connsiteX14" fmla="*/ 506510 w 823226"/>
                <a:gd name="connsiteY14" fmla="*/ 1071495 h 2672704"/>
                <a:gd name="connsiteX15" fmla="*/ 559236 w 823226"/>
                <a:gd name="connsiteY15" fmla="*/ 737899 h 2672704"/>
                <a:gd name="connsiteX16" fmla="*/ 697968 w 823226"/>
                <a:gd name="connsiteY16" fmla="*/ 615275 h 2672704"/>
                <a:gd name="connsiteX17" fmla="*/ 775246 w 823226"/>
                <a:gd name="connsiteY17" fmla="*/ 570640 h 2672704"/>
                <a:gd name="connsiteX18" fmla="*/ 739906 w 823226"/>
                <a:gd name="connsiteY18" fmla="*/ 525649 h 2672704"/>
                <a:gd name="connsiteX19" fmla="*/ 586627 w 823226"/>
                <a:gd name="connsiteY19" fmla="*/ 570427 h 2672704"/>
                <a:gd name="connsiteX20" fmla="*/ 523754 w 823226"/>
                <a:gd name="connsiteY20" fmla="*/ 472569 h 2672704"/>
                <a:gd name="connsiteX21" fmla="*/ 513748 w 823226"/>
                <a:gd name="connsiteY21" fmla="*/ 255423 h 2672704"/>
                <a:gd name="connsiteX22" fmla="*/ 486144 w 823226"/>
                <a:gd name="connsiteY22" fmla="*/ 60063 h 2672704"/>
                <a:gd name="connsiteX23" fmla="*/ 439947 w 823226"/>
                <a:gd name="connsiteY23" fmla="*/ 82984 h 2672704"/>
                <a:gd name="connsiteX24" fmla="*/ 430793 w 823226"/>
                <a:gd name="connsiteY24" fmla="*/ 231225 h 2672704"/>
                <a:gd name="connsiteX25" fmla="*/ 432141 w 823226"/>
                <a:gd name="connsiteY25" fmla="*/ 373647 h 2672704"/>
                <a:gd name="connsiteX26" fmla="*/ 396944 w 823226"/>
                <a:gd name="connsiteY26" fmla="*/ 447945 h 2672704"/>
                <a:gd name="connsiteX27" fmla="*/ 383390 w 823226"/>
                <a:gd name="connsiteY27" fmla="*/ 445674 h 2672704"/>
                <a:gd name="connsiteX28" fmla="*/ 327259 w 823226"/>
                <a:gd name="connsiteY28" fmla="*/ 409625 h 2672704"/>
                <a:gd name="connsiteX29" fmla="*/ 275527 w 823226"/>
                <a:gd name="connsiteY29" fmla="*/ 464550 h 2672704"/>
                <a:gd name="connsiteX30" fmla="*/ 243806 w 823226"/>
                <a:gd name="connsiteY30" fmla="*/ 477324 h 2672704"/>
                <a:gd name="connsiteX31" fmla="*/ 187746 w 823226"/>
                <a:gd name="connsiteY31" fmla="*/ 453125 h 2672704"/>
                <a:gd name="connsiteX32" fmla="*/ 145665 w 823226"/>
                <a:gd name="connsiteY32" fmla="*/ 517702 h 2672704"/>
                <a:gd name="connsiteX33" fmla="*/ 80805 w 823226"/>
                <a:gd name="connsiteY33" fmla="*/ 546725 h 2672704"/>
                <a:gd name="connsiteX34" fmla="*/ 50788 w 823226"/>
                <a:gd name="connsiteY34" fmla="*/ 676445 h 2672704"/>
                <a:gd name="connsiteX35" fmla="*/ 86127 w 823226"/>
                <a:gd name="connsiteY35" fmla="*/ 788353 h 2672704"/>
                <a:gd name="connsiteX36" fmla="*/ 150774 w 823226"/>
                <a:gd name="connsiteY36" fmla="*/ 1136780 h 2672704"/>
                <a:gd name="connsiteX37" fmla="*/ 203500 w 823226"/>
                <a:gd name="connsiteY37" fmla="*/ 1989255 h 2672704"/>
                <a:gd name="connsiteX38" fmla="*/ 211492 w 823226"/>
                <a:gd name="connsiteY38" fmla="*/ 2339483 h 2672704"/>
                <a:gd name="connsiteX39" fmla="*/ 205575 w 823226"/>
                <a:gd name="connsiteY39" fmla="*/ 2672704 h 2672704"/>
                <a:gd name="connsiteX40" fmla="*/ 173352 w 823226"/>
                <a:gd name="connsiteY40" fmla="*/ 2672704 h 2672704"/>
                <a:gd name="connsiteX41" fmla="*/ 169340 w 823226"/>
                <a:gd name="connsiteY41" fmla="*/ 2164285 h 2672704"/>
                <a:gd name="connsiteX42" fmla="*/ 148149 w 823226"/>
                <a:gd name="connsiteY42" fmla="*/ 1630822 h 2672704"/>
                <a:gd name="connsiteX43" fmla="*/ 67961 w 823226"/>
                <a:gd name="connsiteY43" fmla="*/ 888198 h 2672704"/>
                <a:gd name="connsiteX44" fmla="*/ 32409 w 823226"/>
                <a:gd name="connsiteY44" fmla="*/ 770684 h 2672704"/>
                <a:gd name="connsiteX45" fmla="*/ 16655 w 823226"/>
                <a:gd name="connsiteY45" fmla="*/ 550061 h 2672704"/>
                <a:gd name="connsiteX46" fmla="*/ 83147 w 823226"/>
                <a:gd name="connsiteY46" fmla="*/ 501806 h 2672704"/>
                <a:gd name="connsiteX47" fmla="*/ 113164 w 823226"/>
                <a:gd name="connsiteY47" fmla="*/ 508689 h 2672704"/>
                <a:gd name="connsiteX48" fmla="*/ 131756 w 823226"/>
                <a:gd name="connsiteY48" fmla="*/ 461215 h 2672704"/>
                <a:gd name="connsiteX49" fmla="*/ 259560 w 823226"/>
                <a:gd name="connsiteY49" fmla="*/ 426373 h 2672704"/>
                <a:gd name="connsiteX50" fmla="*/ 345141 w 823226"/>
                <a:gd name="connsiteY50" fmla="*/ 367828 h 2672704"/>
                <a:gd name="connsiteX51" fmla="*/ 391906 w 823226"/>
                <a:gd name="connsiteY51" fmla="*/ 391530 h 2672704"/>
                <a:gd name="connsiteX52" fmla="*/ 390983 w 823226"/>
                <a:gd name="connsiteY52" fmla="*/ 184319 h 2672704"/>
                <a:gd name="connsiteX53" fmla="*/ 449314 w 823226"/>
                <a:gd name="connsiteY53" fmla="*/ 8331 h 2672704"/>
                <a:gd name="connsiteX54" fmla="*/ 477454 w 823226"/>
                <a:gd name="connsiteY54" fmla="*/ 38 h 267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23226" h="2672704">
                  <a:moveTo>
                    <a:pt x="477454" y="38"/>
                  </a:moveTo>
                  <a:cubicBezTo>
                    <a:pt x="535857" y="-2338"/>
                    <a:pt x="545504" y="105843"/>
                    <a:pt x="549230" y="151108"/>
                  </a:cubicBezTo>
                  <a:cubicBezTo>
                    <a:pt x="555404" y="226116"/>
                    <a:pt x="554481" y="301478"/>
                    <a:pt x="558242" y="376628"/>
                  </a:cubicBezTo>
                  <a:cubicBezTo>
                    <a:pt x="559165" y="395859"/>
                    <a:pt x="562287" y="538139"/>
                    <a:pt x="594646" y="526927"/>
                  </a:cubicBezTo>
                  <a:cubicBezTo>
                    <a:pt x="644887" y="509541"/>
                    <a:pt x="685052" y="467673"/>
                    <a:pt x="742603" y="477182"/>
                  </a:cubicBezTo>
                  <a:cubicBezTo>
                    <a:pt x="784471" y="484136"/>
                    <a:pt x="846705" y="529694"/>
                    <a:pt x="814133" y="577878"/>
                  </a:cubicBezTo>
                  <a:cubicBezTo>
                    <a:pt x="783052" y="624075"/>
                    <a:pt x="724862" y="642383"/>
                    <a:pt x="678240" y="668568"/>
                  </a:cubicBezTo>
                  <a:cubicBezTo>
                    <a:pt x="621328" y="700501"/>
                    <a:pt x="579176" y="756278"/>
                    <a:pt x="565338" y="820428"/>
                  </a:cubicBezTo>
                  <a:cubicBezTo>
                    <a:pt x="540714" y="934820"/>
                    <a:pt x="548591" y="1057870"/>
                    <a:pt x="547811" y="1174107"/>
                  </a:cubicBezTo>
                  <a:cubicBezTo>
                    <a:pt x="544475" y="1672478"/>
                    <a:pt x="542843" y="2171274"/>
                    <a:pt x="558526" y="2669503"/>
                  </a:cubicBezTo>
                  <a:lnTo>
                    <a:pt x="557287" y="2672704"/>
                  </a:lnTo>
                  <a:lnTo>
                    <a:pt x="517966" y="2672704"/>
                  </a:lnTo>
                  <a:lnTo>
                    <a:pt x="506998" y="2211989"/>
                  </a:lnTo>
                  <a:cubicBezTo>
                    <a:pt x="504452" y="2055836"/>
                    <a:pt x="503033" y="1899664"/>
                    <a:pt x="502607" y="1743511"/>
                  </a:cubicBezTo>
                  <a:cubicBezTo>
                    <a:pt x="501969" y="1519553"/>
                    <a:pt x="503459" y="1295382"/>
                    <a:pt x="506510" y="1071495"/>
                  </a:cubicBezTo>
                  <a:cubicBezTo>
                    <a:pt x="508000" y="964270"/>
                    <a:pt x="497711" y="831215"/>
                    <a:pt x="559236" y="737899"/>
                  </a:cubicBezTo>
                  <a:cubicBezTo>
                    <a:pt x="596278" y="681767"/>
                    <a:pt x="638572" y="645505"/>
                    <a:pt x="697968" y="615275"/>
                  </a:cubicBezTo>
                  <a:cubicBezTo>
                    <a:pt x="723656" y="602218"/>
                    <a:pt x="753815" y="590438"/>
                    <a:pt x="775246" y="570640"/>
                  </a:cubicBezTo>
                  <a:cubicBezTo>
                    <a:pt x="792561" y="554531"/>
                    <a:pt x="752538" y="530120"/>
                    <a:pt x="739906" y="525649"/>
                  </a:cubicBezTo>
                  <a:cubicBezTo>
                    <a:pt x="678453" y="503793"/>
                    <a:pt x="641907" y="561202"/>
                    <a:pt x="586627" y="570427"/>
                  </a:cubicBezTo>
                  <a:cubicBezTo>
                    <a:pt x="532625" y="579439"/>
                    <a:pt x="528154" y="511599"/>
                    <a:pt x="523754" y="472569"/>
                  </a:cubicBezTo>
                  <a:cubicBezTo>
                    <a:pt x="515593" y="400542"/>
                    <a:pt x="516161" y="327805"/>
                    <a:pt x="513748" y="255423"/>
                  </a:cubicBezTo>
                  <a:cubicBezTo>
                    <a:pt x="511691" y="193899"/>
                    <a:pt x="514671" y="116620"/>
                    <a:pt x="486144" y="60063"/>
                  </a:cubicBezTo>
                  <a:cubicBezTo>
                    <a:pt x="466345" y="20892"/>
                    <a:pt x="445411" y="58573"/>
                    <a:pt x="439947" y="82984"/>
                  </a:cubicBezTo>
                  <a:cubicBezTo>
                    <a:pt x="429161" y="131026"/>
                    <a:pt x="430154" y="182261"/>
                    <a:pt x="430793" y="231225"/>
                  </a:cubicBezTo>
                  <a:cubicBezTo>
                    <a:pt x="431432" y="278628"/>
                    <a:pt x="434625" y="326315"/>
                    <a:pt x="432141" y="373647"/>
                  </a:cubicBezTo>
                  <a:cubicBezTo>
                    <a:pt x="430651" y="402316"/>
                    <a:pt x="427387" y="435953"/>
                    <a:pt x="396944" y="447945"/>
                  </a:cubicBezTo>
                  <a:cubicBezTo>
                    <a:pt x="392615" y="449648"/>
                    <a:pt x="386938" y="448513"/>
                    <a:pt x="383390" y="445674"/>
                  </a:cubicBezTo>
                  <a:cubicBezTo>
                    <a:pt x="367707" y="433114"/>
                    <a:pt x="348122" y="412961"/>
                    <a:pt x="327259" y="409625"/>
                  </a:cubicBezTo>
                  <a:cubicBezTo>
                    <a:pt x="304479" y="406006"/>
                    <a:pt x="284539" y="449861"/>
                    <a:pt x="275527" y="464550"/>
                  </a:cubicBezTo>
                  <a:cubicBezTo>
                    <a:pt x="270914" y="472002"/>
                    <a:pt x="253103" y="488607"/>
                    <a:pt x="243806" y="477324"/>
                  </a:cubicBezTo>
                  <a:cubicBezTo>
                    <a:pt x="230536" y="461144"/>
                    <a:pt x="210241" y="444681"/>
                    <a:pt x="187746" y="453125"/>
                  </a:cubicBezTo>
                  <a:cubicBezTo>
                    <a:pt x="159503" y="463770"/>
                    <a:pt x="156948" y="493858"/>
                    <a:pt x="145665" y="517702"/>
                  </a:cubicBezTo>
                  <a:cubicBezTo>
                    <a:pt x="132253" y="546087"/>
                    <a:pt x="110113" y="555170"/>
                    <a:pt x="80805" y="546725"/>
                  </a:cubicBezTo>
                  <a:cubicBezTo>
                    <a:pt x="23467" y="530262"/>
                    <a:pt x="43621" y="647634"/>
                    <a:pt x="50788" y="676445"/>
                  </a:cubicBezTo>
                  <a:cubicBezTo>
                    <a:pt x="60226" y="714552"/>
                    <a:pt x="73283" y="751382"/>
                    <a:pt x="86127" y="788353"/>
                  </a:cubicBezTo>
                  <a:cubicBezTo>
                    <a:pt x="124660" y="899410"/>
                    <a:pt x="137646" y="1020614"/>
                    <a:pt x="150774" y="1136780"/>
                  </a:cubicBezTo>
                  <a:cubicBezTo>
                    <a:pt x="182779" y="1419637"/>
                    <a:pt x="195410" y="1704766"/>
                    <a:pt x="203500" y="1989255"/>
                  </a:cubicBezTo>
                  <a:cubicBezTo>
                    <a:pt x="206800" y="2105670"/>
                    <a:pt x="210330" y="2222580"/>
                    <a:pt x="211492" y="2339483"/>
                  </a:cubicBezTo>
                  <a:lnTo>
                    <a:pt x="205575" y="2672704"/>
                  </a:lnTo>
                  <a:lnTo>
                    <a:pt x="173352" y="2672704"/>
                  </a:lnTo>
                  <a:lnTo>
                    <a:pt x="169340" y="2164285"/>
                  </a:lnTo>
                  <a:cubicBezTo>
                    <a:pt x="165251" y="1986346"/>
                    <a:pt x="158332" y="1808478"/>
                    <a:pt x="148149" y="1630822"/>
                  </a:cubicBezTo>
                  <a:cubicBezTo>
                    <a:pt x="133956" y="1384298"/>
                    <a:pt x="123950" y="1129613"/>
                    <a:pt x="67961" y="888198"/>
                  </a:cubicBezTo>
                  <a:cubicBezTo>
                    <a:pt x="58665" y="847962"/>
                    <a:pt x="45537" y="809713"/>
                    <a:pt x="32409" y="770684"/>
                  </a:cubicBezTo>
                  <a:cubicBezTo>
                    <a:pt x="10339" y="705043"/>
                    <a:pt x="-18968" y="616411"/>
                    <a:pt x="16655" y="550061"/>
                  </a:cubicBezTo>
                  <a:cubicBezTo>
                    <a:pt x="29144" y="526856"/>
                    <a:pt x="52704" y="497122"/>
                    <a:pt x="83147" y="501806"/>
                  </a:cubicBezTo>
                  <a:cubicBezTo>
                    <a:pt x="93366" y="503367"/>
                    <a:pt x="103016" y="507057"/>
                    <a:pt x="113164" y="508689"/>
                  </a:cubicBezTo>
                  <a:cubicBezTo>
                    <a:pt x="108764" y="507980"/>
                    <a:pt x="129627" y="464834"/>
                    <a:pt x="131756" y="461215"/>
                  </a:cubicBezTo>
                  <a:cubicBezTo>
                    <a:pt x="159645" y="413315"/>
                    <a:pt x="217408" y="394014"/>
                    <a:pt x="259560" y="426373"/>
                  </a:cubicBezTo>
                  <a:cubicBezTo>
                    <a:pt x="279926" y="395078"/>
                    <a:pt x="307744" y="361938"/>
                    <a:pt x="345141" y="367828"/>
                  </a:cubicBezTo>
                  <a:cubicBezTo>
                    <a:pt x="362456" y="370596"/>
                    <a:pt x="377926" y="380885"/>
                    <a:pt x="391906" y="391530"/>
                  </a:cubicBezTo>
                  <a:cubicBezTo>
                    <a:pt x="397583" y="322980"/>
                    <a:pt x="388996" y="253011"/>
                    <a:pt x="390983" y="184319"/>
                  </a:cubicBezTo>
                  <a:cubicBezTo>
                    <a:pt x="392544" y="130742"/>
                    <a:pt x="392473" y="37426"/>
                    <a:pt x="449314" y="8331"/>
                  </a:cubicBezTo>
                  <a:cubicBezTo>
                    <a:pt x="459772" y="2974"/>
                    <a:pt x="469111" y="378"/>
                    <a:pt x="477454" y="38"/>
                  </a:cubicBezTo>
                  <a:close/>
                </a:path>
              </a:pathLst>
            </a:custGeom>
            <a:solidFill>
              <a:srgbClr val="000001"/>
            </a:solidFill>
            <a:ln w="7062" cap="flat">
              <a:noFill/>
              <a:prstDash val="solid"/>
              <a:miter/>
            </a:ln>
          </p:spPr>
          <p:txBody>
            <a:bodyPr rtlCol="0" anchor="ctr"/>
            <a:lstStyle/>
            <a:p>
              <a:endParaRPr lang="en-GB" dirty="0">
                <a:latin typeface="Euclid Circular A" panose="020B0304000000000000" pitchFamily="34" charset="0"/>
              </a:endParaRPr>
            </a:p>
          </p:txBody>
        </p:sp>
        <p:sp>
          <p:nvSpPr>
            <p:cNvPr id="32" name="Freeform: Shape 11">
              <a:extLst>
                <a:ext uri="{FF2B5EF4-FFF2-40B4-BE49-F238E27FC236}">
                  <a16:creationId xmlns:a16="http://schemas.microsoft.com/office/drawing/2014/main" id="{B6518FD5-93DC-4729-86B3-1E01650BE1DC}"/>
                </a:ext>
              </a:extLst>
            </p:cNvPr>
            <p:cNvSpPr/>
            <p:nvPr/>
          </p:nvSpPr>
          <p:spPr>
            <a:xfrm>
              <a:off x="3238476" y="7558100"/>
              <a:ext cx="738062" cy="2629600"/>
            </a:xfrm>
            <a:custGeom>
              <a:avLst/>
              <a:gdLst>
                <a:gd name="connsiteX0" fmla="*/ 429881 w 738062"/>
                <a:gd name="connsiteY0" fmla="*/ 582 h 2629600"/>
                <a:gd name="connsiteX1" fmla="*/ 444684 w 738062"/>
                <a:gd name="connsiteY1" fmla="*/ 16959 h 2629600"/>
                <a:gd name="connsiteX2" fmla="*/ 472288 w 738062"/>
                <a:gd name="connsiteY2" fmla="*/ 212319 h 2629600"/>
                <a:gd name="connsiteX3" fmla="*/ 482294 w 738062"/>
                <a:gd name="connsiteY3" fmla="*/ 429465 h 2629600"/>
                <a:gd name="connsiteX4" fmla="*/ 545167 w 738062"/>
                <a:gd name="connsiteY4" fmla="*/ 527323 h 2629600"/>
                <a:gd name="connsiteX5" fmla="*/ 698446 w 738062"/>
                <a:gd name="connsiteY5" fmla="*/ 482545 h 2629600"/>
                <a:gd name="connsiteX6" fmla="*/ 733786 w 738062"/>
                <a:gd name="connsiteY6" fmla="*/ 527536 h 2629600"/>
                <a:gd name="connsiteX7" fmla="*/ 656508 w 738062"/>
                <a:gd name="connsiteY7" fmla="*/ 572171 h 2629600"/>
                <a:gd name="connsiteX8" fmla="*/ 517776 w 738062"/>
                <a:gd name="connsiteY8" fmla="*/ 694795 h 2629600"/>
                <a:gd name="connsiteX9" fmla="*/ 465050 w 738062"/>
                <a:gd name="connsiteY9" fmla="*/ 1028391 h 2629600"/>
                <a:gd name="connsiteX10" fmla="*/ 461147 w 738062"/>
                <a:gd name="connsiteY10" fmla="*/ 1700407 h 2629600"/>
                <a:gd name="connsiteX11" fmla="*/ 465538 w 738062"/>
                <a:gd name="connsiteY11" fmla="*/ 2168885 h 2629600"/>
                <a:gd name="connsiteX12" fmla="*/ 476506 w 738062"/>
                <a:gd name="connsiteY12" fmla="*/ 2629600 h 2629600"/>
                <a:gd name="connsiteX13" fmla="*/ 164115 w 738062"/>
                <a:gd name="connsiteY13" fmla="*/ 2629600 h 2629600"/>
                <a:gd name="connsiteX14" fmla="*/ 170032 w 738062"/>
                <a:gd name="connsiteY14" fmla="*/ 2296379 h 2629600"/>
                <a:gd name="connsiteX15" fmla="*/ 162040 w 738062"/>
                <a:gd name="connsiteY15" fmla="*/ 1946151 h 2629600"/>
                <a:gd name="connsiteX16" fmla="*/ 109314 w 738062"/>
                <a:gd name="connsiteY16" fmla="*/ 1093676 h 2629600"/>
                <a:gd name="connsiteX17" fmla="*/ 44667 w 738062"/>
                <a:gd name="connsiteY17" fmla="*/ 745249 h 2629600"/>
                <a:gd name="connsiteX18" fmla="*/ 9328 w 738062"/>
                <a:gd name="connsiteY18" fmla="*/ 633341 h 2629600"/>
                <a:gd name="connsiteX19" fmla="*/ 39345 w 738062"/>
                <a:gd name="connsiteY19" fmla="*/ 503621 h 2629600"/>
                <a:gd name="connsiteX20" fmla="*/ 104205 w 738062"/>
                <a:gd name="connsiteY20" fmla="*/ 474598 h 2629600"/>
                <a:gd name="connsiteX21" fmla="*/ 146286 w 738062"/>
                <a:gd name="connsiteY21" fmla="*/ 410021 h 2629600"/>
                <a:gd name="connsiteX22" fmla="*/ 202346 w 738062"/>
                <a:gd name="connsiteY22" fmla="*/ 434220 h 2629600"/>
                <a:gd name="connsiteX23" fmla="*/ 234067 w 738062"/>
                <a:gd name="connsiteY23" fmla="*/ 421446 h 2629600"/>
                <a:gd name="connsiteX24" fmla="*/ 285799 w 738062"/>
                <a:gd name="connsiteY24" fmla="*/ 366521 h 2629600"/>
                <a:gd name="connsiteX25" fmla="*/ 341930 w 738062"/>
                <a:gd name="connsiteY25" fmla="*/ 402570 h 2629600"/>
                <a:gd name="connsiteX26" fmla="*/ 355484 w 738062"/>
                <a:gd name="connsiteY26" fmla="*/ 404841 h 2629600"/>
                <a:gd name="connsiteX27" fmla="*/ 390681 w 738062"/>
                <a:gd name="connsiteY27" fmla="*/ 330543 h 2629600"/>
                <a:gd name="connsiteX28" fmla="*/ 389333 w 738062"/>
                <a:gd name="connsiteY28" fmla="*/ 188121 h 2629600"/>
                <a:gd name="connsiteX29" fmla="*/ 398487 w 738062"/>
                <a:gd name="connsiteY29" fmla="*/ 39880 h 2629600"/>
                <a:gd name="connsiteX30" fmla="*/ 429881 w 738062"/>
                <a:gd name="connsiteY30" fmla="*/ 582 h 262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8062" h="2629600">
                  <a:moveTo>
                    <a:pt x="429881" y="582"/>
                  </a:moveTo>
                  <a:cubicBezTo>
                    <a:pt x="434714" y="2177"/>
                    <a:pt x="439734" y="7166"/>
                    <a:pt x="444684" y="16959"/>
                  </a:cubicBezTo>
                  <a:cubicBezTo>
                    <a:pt x="473211" y="73516"/>
                    <a:pt x="470231" y="150795"/>
                    <a:pt x="472288" y="212319"/>
                  </a:cubicBezTo>
                  <a:cubicBezTo>
                    <a:pt x="474701" y="284701"/>
                    <a:pt x="474133" y="357438"/>
                    <a:pt x="482294" y="429465"/>
                  </a:cubicBezTo>
                  <a:cubicBezTo>
                    <a:pt x="486694" y="468495"/>
                    <a:pt x="491165" y="536335"/>
                    <a:pt x="545167" y="527323"/>
                  </a:cubicBezTo>
                  <a:cubicBezTo>
                    <a:pt x="600447" y="518098"/>
                    <a:pt x="636993" y="460689"/>
                    <a:pt x="698446" y="482545"/>
                  </a:cubicBezTo>
                  <a:cubicBezTo>
                    <a:pt x="711078" y="487016"/>
                    <a:pt x="751101" y="511427"/>
                    <a:pt x="733786" y="527536"/>
                  </a:cubicBezTo>
                  <a:cubicBezTo>
                    <a:pt x="712355" y="547334"/>
                    <a:pt x="682196" y="559114"/>
                    <a:pt x="656508" y="572171"/>
                  </a:cubicBezTo>
                  <a:cubicBezTo>
                    <a:pt x="597112" y="602401"/>
                    <a:pt x="554818" y="638663"/>
                    <a:pt x="517776" y="694795"/>
                  </a:cubicBezTo>
                  <a:cubicBezTo>
                    <a:pt x="456251" y="788111"/>
                    <a:pt x="466540" y="921166"/>
                    <a:pt x="465050" y="1028391"/>
                  </a:cubicBezTo>
                  <a:cubicBezTo>
                    <a:pt x="461999" y="1252278"/>
                    <a:pt x="460509" y="1476449"/>
                    <a:pt x="461147" y="1700407"/>
                  </a:cubicBezTo>
                  <a:cubicBezTo>
                    <a:pt x="461573" y="1856560"/>
                    <a:pt x="462992" y="2012732"/>
                    <a:pt x="465538" y="2168885"/>
                  </a:cubicBezTo>
                  <a:lnTo>
                    <a:pt x="476506" y="2629600"/>
                  </a:lnTo>
                  <a:lnTo>
                    <a:pt x="164115" y="2629600"/>
                  </a:lnTo>
                  <a:lnTo>
                    <a:pt x="170032" y="2296379"/>
                  </a:lnTo>
                  <a:cubicBezTo>
                    <a:pt x="168870" y="2179476"/>
                    <a:pt x="165340" y="2062566"/>
                    <a:pt x="162040" y="1946151"/>
                  </a:cubicBezTo>
                  <a:cubicBezTo>
                    <a:pt x="153950" y="1661662"/>
                    <a:pt x="141319" y="1376533"/>
                    <a:pt x="109314" y="1093676"/>
                  </a:cubicBezTo>
                  <a:cubicBezTo>
                    <a:pt x="96186" y="977510"/>
                    <a:pt x="83200" y="856306"/>
                    <a:pt x="44667" y="745249"/>
                  </a:cubicBezTo>
                  <a:cubicBezTo>
                    <a:pt x="31823" y="708278"/>
                    <a:pt x="18766" y="671448"/>
                    <a:pt x="9328" y="633341"/>
                  </a:cubicBezTo>
                  <a:cubicBezTo>
                    <a:pt x="2161" y="604530"/>
                    <a:pt x="-17993" y="487158"/>
                    <a:pt x="39345" y="503621"/>
                  </a:cubicBezTo>
                  <a:cubicBezTo>
                    <a:pt x="68653" y="512066"/>
                    <a:pt x="90793" y="502983"/>
                    <a:pt x="104205" y="474598"/>
                  </a:cubicBezTo>
                  <a:cubicBezTo>
                    <a:pt x="115488" y="450754"/>
                    <a:pt x="118043" y="420666"/>
                    <a:pt x="146286" y="410021"/>
                  </a:cubicBezTo>
                  <a:cubicBezTo>
                    <a:pt x="168781" y="401577"/>
                    <a:pt x="189076" y="418040"/>
                    <a:pt x="202346" y="434220"/>
                  </a:cubicBezTo>
                  <a:cubicBezTo>
                    <a:pt x="211643" y="445503"/>
                    <a:pt x="229454" y="428898"/>
                    <a:pt x="234067" y="421446"/>
                  </a:cubicBezTo>
                  <a:cubicBezTo>
                    <a:pt x="243079" y="406757"/>
                    <a:pt x="263019" y="362902"/>
                    <a:pt x="285799" y="366521"/>
                  </a:cubicBezTo>
                  <a:cubicBezTo>
                    <a:pt x="306662" y="369857"/>
                    <a:pt x="326247" y="390010"/>
                    <a:pt x="341930" y="402570"/>
                  </a:cubicBezTo>
                  <a:cubicBezTo>
                    <a:pt x="345478" y="405409"/>
                    <a:pt x="351155" y="406544"/>
                    <a:pt x="355484" y="404841"/>
                  </a:cubicBezTo>
                  <a:cubicBezTo>
                    <a:pt x="385927" y="392849"/>
                    <a:pt x="389191" y="359212"/>
                    <a:pt x="390681" y="330543"/>
                  </a:cubicBezTo>
                  <a:cubicBezTo>
                    <a:pt x="393165" y="283211"/>
                    <a:pt x="389972" y="235524"/>
                    <a:pt x="389333" y="188121"/>
                  </a:cubicBezTo>
                  <a:cubicBezTo>
                    <a:pt x="388694" y="139157"/>
                    <a:pt x="387701" y="87922"/>
                    <a:pt x="398487" y="39880"/>
                  </a:cubicBezTo>
                  <a:cubicBezTo>
                    <a:pt x="402585" y="21572"/>
                    <a:pt x="415385" y="-4201"/>
                    <a:pt x="429881" y="582"/>
                  </a:cubicBezTo>
                  <a:close/>
                </a:path>
              </a:pathLst>
            </a:custGeom>
            <a:solidFill>
              <a:schemeClr val="bg1"/>
            </a:solidFill>
            <a:ln w="7062" cap="flat">
              <a:noFill/>
              <a:prstDash val="solid"/>
              <a:miter/>
            </a:ln>
          </p:spPr>
          <p:txBody>
            <a:bodyPr rtlCol="0" anchor="ctr"/>
            <a:lstStyle/>
            <a:p>
              <a:endParaRPr lang="en-GB" dirty="0">
                <a:latin typeface="Euclid Circular A" panose="020B0304000000000000" pitchFamily="34" charset="0"/>
              </a:endParaRPr>
            </a:p>
          </p:txBody>
        </p:sp>
        <p:sp>
          <p:nvSpPr>
            <p:cNvPr id="33" name="Freeform: Shape 12">
              <a:extLst>
                <a:ext uri="{FF2B5EF4-FFF2-40B4-BE49-F238E27FC236}">
                  <a16:creationId xmlns:a16="http://schemas.microsoft.com/office/drawing/2014/main" id="{0DD4F0CA-1512-4878-A072-4A1A73F90A59}"/>
                </a:ext>
              </a:extLst>
            </p:cNvPr>
            <p:cNvSpPr/>
            <p:nvPr/>
          </p:nvSpPr>
          <p:spPr>
            <a:xfrm>
              <a:off x="3370369" y="10187700"/>
              <a:ext cx="32223" cy="37663"/>
            </a:xfrm>
            <a:custGeom>
              <a:avLst/>
              <a:gdLst>
                <a:gd name="connsiteX0" fmla="*/ 0 w 32223"/>
                <a:gd name="connsiteY0" fmla="*/ 0 h 37663"/>
                <a:gd name="connsiteX1" fmla="*/ 32223 w 32223"/>
                <a:gd name="connsiteY1" fmla="*/ 0 h 37663"/>
                <a:gd name="connsiteX2" fmla="*/ 31922 w 32223"/>
                <a:gd name="connsiteY2" fmla="*/ 16953 h 37663"/>
                <a:gd name="connsiteX3" fmla="*/ 201 w 32223"/>
                <a:gd name="connsiteY3" fmla="*/ 25468 h 37663"/>
                <a:gd name="connsiteX4" fmla="*/ 0 w 32223"/>
                <a:gd name="connsiteY4" fmla="*/ 0 h 3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3" h="37663">
                  <a:moveTo>
                    <a:pt x="0" y="0"/>
                  </a:moveTo>
                  <a:lnTo>
                    <a:pt x="32223" y="0"/>
                  </a:lnTo>
                  <a:lnTo>
                    <a:pt x="31922" y="16953"/>
                  </a:lnTo>
                  <a:cubicBezTo>
                    <a:pt x="30999" y="33913"/>
                    <a:pt x="59" y="49170"/>
                    <a:pt x="201" y="25468"/>
                  </a:cubicBezTo>
                  <a:lnTo>
                    <a:pt x="0" y="0"/>
                  </a:lnTo>
                  <a:close/>
                </a:path>
              </a:pathLst>
            </a:custGeom>
            <a:solidFill>
              <a:srgbClr val="000001"/>
            </a:solidFill>
            <a:ln w="7062" cap="flat">
              <a:noFill/>
              <a:prstDash val="solid"/>
              <a:miter/>
            </a:ln>
          </p:spPr>
          <p:txBody>
            <a:bodyPr rtlCol="0" anchor="ctr"/>
            <a:lstStyle/>
            <a:p>
              <a:endParaRPr lang="en-GB" dirty="0">
                <a:latin typeface="Euclid Circular A" panose="020B0304000000000000" pitchFamily="34" charset="0"/>
              </a:endParaRPr>
            </a:p>
          </p:txBody>
        </p:sp>
        <p:sp>
          <p:nvSpPr>
            <p:cNvPr id="34" name="Freeform: Shape 13">
              <a:extLst>
                <a:ext uri="{FF2B5EF4-FFF2-40B4-BE49-F238E27FC236}">
                  <a16:creationId xmlns:a16="http://schemas.microsoft.com/office/drawing/2014/main" id="{45A174D4-2EDB-45CA-A12B-79D651321FAC}"/>
                </a:ext>
              </a:extLst>
            </p:cNvPr>
            <p:cNvSpPr/>
            <p:nvPr/>
          </p:nvSpPr>
          <p:spPr>
            <a:xfrm>
              <a:off x="3714983" y="10187700"/>
              <a:ext cx="39321" cy="23182"/>
            </a:xfrm>
            <a:custGeom>
              <a:avLst/>
              <a:gdLst>
                <a:gd name="connsiteX0" fmla="*/ 0 w 39321"/>
                <a:gd name="connsiteY0" fmla="*/ 0 h 23182"/>
                <a:gd name="connsiteX1" fmla="*/ 39321 w 39321"/>
                <a:gd name="connsiteY1" fmla="*/ 0 h 23182"/>
                <a:gd name="connsiteX2" fmla="*/ 34680 w 39321"/>
                <a:gd name="connsiteY2" fmla="*/ 11988 h 23182"/>
                <a:gd name="connsiteX3" fmla="*/ 182 w 39321"/>
                <a:gd name="connsiteY3" fmla="*/ 7657 h 23182"/>
                <a:gd name="connsiteX4" fmla="*/ 0 w 39321"/>
                <a:gd name="connsiteY4" fmla="*/ 0 h 2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1" h="23182">
                  <a:moveTo>
                    <a:pt x="0" y="0"/>
                  </a:moveTo>
                  <a:lnTo>
                    <a:pt x="39321" y="0"/>
                  </a:lnTo>
                  <a:lnTo>
                    <a:pt x="34680" y="11988"/>
                  </a:lnTo>
                  <a:cubicBezTo>
                    <a:pt x="23640" y="25154"/>
                    <a:pt x="874" y="30116"/>
                    <a:pt x="182" y="7657"/>
                  </a:cubicBezTo>
                  <a:lnTo>
                    <a:pt x="0" y="0"/>
                  </a:lnTo>
                  <a:close/>
                </a:path>
              </a:pathLst>
            </a:custGeom>
            <a:solidFill>
              <a:srgbClr val="000001"/>
            </a:solidFill>
            <a:ln w="7062" cap="flat">
              <a:noFill/>
              <a:prstDash val="solid"/>
              <a:miter/>
            </a:ln>
          </p:spPr>
          <p:txBody>
            <a:bodyPr rtlCol="0" anchor="ctr"/>
            <a:lstStyle/>
            <a:p>
              <a:endParaRPr lang="en-GB" dirty="0">
                <a:latin typeface="Euclid Circular A" panose="020B0304000000000000" pitchFamily="34" charset="0"/>
              </a:endParaRPr>
            </a:p>
          </p:txBody>
        </p:sp>
      </p:grpSp>
      <p:pic>
        <p:nvPicPr>
          <p:cNvPr id="2" name="Picture 1">
            <a:extLst>
              <a:ext uri="{FF2B5EF4-FFF2-40B4-BE49-F238E27FC236}">
                <a16:creationId xmlns:a16="http://schemas.microsoft.com/office/drawing/2014/main" id="{409A266C-4D0E-4420-9205-DFEE8B1C1D9B}"/>
              </a:ext>
            </a:extLst>
          </p:cNvPr>
          <p:cNvPicPr>
            <a:picLocks noChangeAspect="1"/>
          </p:cNvPicPr>
          <p:nvPr/>
        </p:nvPicPr>
        <p:blipFill rotWithShape="1">
          <a:blip r:embed="rId3"/>
          <a:srcRect t="9417" r="25740" b="8604"/>
          <a:stretch/>
        </p:blipFill>
        <p:spPr>
          <a:xfrm>
            <a:off x="427047" y="1024716"/>
            <a:ext cx="6444015" cy="385341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BAD5E2AB-68A1-49DF-9104-E5286B6441CD}"/>
              </a:ext>
            </a:extLst>
          </p:cNvPr>
          <p:cNvPicPr>
            <a:picLocks noChangeAspect="1"/>
          </p:cNvPicPr>
          <p:nvPr/>
        </p:nvPicPr>
        <p:blipFill rotWithShape="1">
          <a:blip r:embed="rId4"/>
          <a:srcRect l="34429" t="19440" r="19786" b="13593"/>
          <a:stretch/>
        </p:blipFill>
        <p:spPr>
          <a:xfrm>
            <a:off x="6165819" y="2477145"/>
            <a:ext cx="5233524" cy="41462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697976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
            <a:extLst>
              <a:ext uri="{FF2B5EF4-FFF2-40B4-BE49-F238E27FC236}">
                <a16:creationId xmlns:a16="http://schemas.microsoft.com/office/drawing/2014/main" id="{96FC6286-F1E9-4EF5-815C-C2786B2A7CB6}"/>
              </a:ext>
            </a:extLst>
          </p:cNvPr>
          <p:cNvSpPr txBox="1">
            <a:spLocks/>
          </p:cNvSpPr>
          <p:nvPr/>
        </p:nvSpPr>
        <p:spPr>
          <a:xfrm>
            <a:off x="522842" y="340350"/>
            <a:ext cx="10245323"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GB" dirty="0"/>
              <a:t>Accessing Blended Learning Resources - Teams</a:t>
            </a:r>
            <a:endParaRPr lang="en-GB" sz="1800" dirty="0"/>
          </a:p>
        </p:txBody>
      </p:sp>
      <p:grpSp>
        <p:nvGrpSpPr>
          <p:cNvPr id="30" name="Group 29">
            <a:extLst>
              <a:ext uri="{FF2B5EF4-FFF2-40B4-BE49-F238E27FC236}">
                <a16:creationId xmlns:a16="http://schemas.microsoft.com/office/drawing/2014/main" id="{EE435E03-1E7B-40BC-9C3B-F6BC385A3F1A}"/>
              </a:ext>
            </a:extLst>
          </p:cNvPr>
          <p:cNvGrpSpPr/>
          <p:nvPr/>
        </p:nvGrpSpPr>
        <p:grpSpPr>
          <a:xfrm rot="4914500" flipH="1">
            <a:off x="539809" y="4737892"/>
            <a:ext cx="853454" cy="2573851"/>
            <a:chOff x="3197016" y="7514996"/>
            <a:chExt cx="823226" cy="2710367"/>
          </a:xfrm>
        </p:grpSpPr>
        <p:sp>
          <p:nvSpPr>
            <p:cNvPr id="31" name="Freeform: Shape 10">
              <a:extLst>
                <a:ext uri="{FF2B5EF4-FFF2-40B4-BE49-F238E27FC236}">
                  <a16:creationId xmlns:a16="http://schemas.microsoft.com/office/drawing/2014/main" id="{1EC1F95B-E130-4C74-803D-6F096EFA2CD5}"/>
                </a:ext>
              </a:extLst>
            </p:cNvPr>
            <p:cNvSpPr/>
            <p:nvPr/>
          </p:nvSpPr>
          <p:spPr>
            <a:xfrm>
              <a:off x="3197016" y="7514996"/>
              <a:ext cx="823226" cy="2672704"/>
            </a:xfrm>
            <a:custGeom>
              <a:avLst/>
              <a:gdLst>
                <a:gd name="connsiteX0" fmla="*/ 477454 w 823226"/>
                <a:gd name="connsiteY0" fmla="*/ 38 h 2672704"/>
                <a:gd name="connsiteX1" fmla="*/ 549230 w 823226"/>
                <a:gd name="connsiteY1" fmla="*/ 151108 h 2672704"/>
                <a:gd name="connsiteX2" fmla="*/ 558242 w 823226"/>
                <a:gd name="connsiteY2" fmla="*/ 376628 h 2672704"/>
                <a:gd name="connsiteX3" fmla="*/ 594646 w 823226"/>
                <a:gd name="connsiteY3" fmla="*/ 526927 h 2672704"/>
                <a:gd name="connsiteX4" fmla="*/ 742603 w 823226"/>
                <a:gd name="connsiteY4" fmla="*/ 477182 h 2672704"/>
                <a:gd name="connsiteX5" fmla="*/ 814133 w 823226"/>
                <a:gd name="connsiteY5" fmla="*/ 577878 h 2672704"/>
                <a:gd name="connsiteX6" fmla="*/ 678240 w 823226"/>
                <a:gd name="connsiteY6" fmla="*/ 668568 h 2672704"/>
                <a:gd name="connsiteX7" fmla="*/ 565338 w 823226"/>
                <a:gd name="connsiteY7" fmla="*/ 820428 h 2672704"/>
                <a:gd name="connsiteX8" fmla="*/ 547811 w 823226"/>
                <a:gd name="connsiteY8" fmla="*/ 1174107 h 2672704"/>
                <a:gd name="connsiteX9" fmla="*/ 558526 w 823226"/>
                <a:gd name="connsiteY9" fmla="*/ 2669503 h 2672704"/>
                <a:gd name="connsiteX10" fmla="*/ 557287 w 823226"/>
                <a:gd name="connsiteY10" fmla="*/ 2672704 h 2672704"/>
                <a:gd name="connsiteX11" fmla="*/ 517966 w 823226"/>
                <a:gd name="connsiteY11" fmla="*/ 2672704 h 2672704"/>
                <a:gd name="connsiteX12" fmla="*/ 506998 w 823226"/>
                <a:gd name="connsiteY12" fmla="*/ 2211989 h 2672704"/>
                <a:gd name="connsiteX13" fmla="*/ 502607 w 823226"/>
                <a:gd name="connsiteY13" fmla="*/ 1743511 h 2672704"/>
                <a:gd name="connsiteX14" fmla="*/ 506510 w 823226"/>
                <a:gd name="connsiteY14" fmla="*/ 1071495 h 2672704"/>
                <a:gd name="connsiteX15" fmla="*/ 559236 w 823226"/>
                <a:gd name="connsiteY15" fmla="*/ 737899 h 2672704"/>
                <a:gd name="connsiteX16" fmla="*/ 697968 w 823226"/>
                <a:gd name="connsiteY16" fmla="*/ 615275 h 2672704"/>
                <a:gd name="connsiteX17" fmla="*/ 775246 w 823226"/>
                <a:gd name="connsiteY17" fmla="*/ 570640 h 2672704"/>
                <a:gd name="connsiteX18" fmla="*/ 739906 w 823226"/>
                <a:gd name="connsiteY18" fmla="*/ 525649 h 2672704"/>
                <a:gd name="connsiteX19" fmla="*/ 586627 w 823226"/>
                <a:gd name="connsiteY19" fmla="*/ 570427 h 2672704"/>
                <a:gd name="connsiteX20" fmla="*/ 523754 w 823226"/>
                <a:gd name="connsiteY20" fmla="*/ 472569 h 2672704"/>
                <a:gd name="connsiteX21" fmla="*/ 513748 w 823226"/>
                <a:gd name="connsiteY21" fmla="*/ 255423 h 2672704"/>
                <a:gd name="connsiteX22" fmla="*/ 486144 w 823226"/>
                <a:gd name="connsiteY22" fmla="*/ 60063 h 2672704"/>
                <a:gd name="connsiteX23" fmla="*/ 439947 w 823226"/>
                <a:gd name="connsiteY23" fmla="*/ 82984 h 2672704"/>
                <a:gd name="connsiteX24" fmla="*/ 430793 w 823226"/>
                <a:gd name="connsiteY24" fmla="*/ 231225 h 2672704"/>
                <a:gd name="connsiteX25" fmla="*/ 432141 w 823226"/>
                <a:gd name="connsiteY25" fmla="*/ 373647 h 2672704"/>
                <a:gd name="connsiteX26" fmla="*/ 396944 w 823226"/>
                <a:gd name="connsiteY26" fmla="*/ 447945 h 2672704"/>
                <a:gd name="connsiteX27" fmla="*/ 383390 w 823226"/>
                <a:gd name="connsiteY27" fmla="*/ 445674 h 2672704"/>
                <a:gd name="connsiteX28" fmla="*/ 327259 w 823226"/>
                <a:gd name="connsiteY28" fmla="*/ 409625 h 2672704"/>
                <a:gd name="connsiteX29" fmla="*/ 275527 w 823226"/>
                <a:gd name="connsiteY29" fmla="*/ 464550 h 2672704"/>
                <a:gd name="connsiteX30" fmla="*/ 243806 w 823226"/>
                <a:gd name="connsiteY30" fmla="*/ 477324 h 2672704"/>
                <a:gd name="connsiteX31" fmla="*/ 187746 w 823226"/>
                <a:gd name="connsiteY31" fmla="*/ 453125 h 2672704"/>
                <a:gd name="connsiteX32" fmla="*/ 145665 w 823226"/>
                <a:gd name="connsiteY32" fmla="*/ 517702 h 2672704"/>
                <a:gd name="connsiteX33" fmla="*/ 80805 w 823226"/>
                <a:gd name="connsiteY33" fmla="*/ 546725 h 2672704"/>
                <a:gd name="connsiteX34" fmla="*/ 50788 w 823226"/>
                <a:gd name="connsiteY34" fmla="*/ 676445 h 2672704"/>
                <a:gd name="connsiteX35" fmla="*/ 86127 w 823226"/>
                <a:gd name="connsiteY35" fmla="*/ 788353 h 2672704"/>
                <a:gd name="connsiteX36" fmla="*/ 150774 w 823226"/>
                <a:gd name="connsiteY36" fmla="*/ 1136780 h 2672704"/>
                <a:gd name="connsiteX37" fmla="*/ 203500 w 823226"/>
                <a:gd name="connsiteY37" fmla="*/ 1989255 h 2672704"/>
                <a:gd name="connsiteX38" fmla="*/ 211492 w 823226"/>
                <a:gd name="connsiteY38" fmla="*/ 2339483 h 2672704"/>
                <a:gd name="connsiteX39" fmla="*/ 205575 w 823226"/>
                <a:gd name="connsiteY39" fmla="*/ 2672704 h 2672704"/>
                <a:gd name="connsiteX40" fmla="*/ 173352 w 823226"/>
                <a:gd name="connsiteY40" fmla="*/ 2672704 h 2672704"/>
                <a:gd name="connsiteX41" fmla="*/ 169340 w 823226"/>
                <a:gd name="connsiteY41" fmla="*/ 2164285 h 2672704"/>
                <a:gd name="connsiteX42" fmla="*/ 148149 w 823226"/>
                <a:gd name="connsiteY42" fmla="*/ 1630822 h 2672704"/>
                <a:gd name="connsiteX43" fmla="*/ 67961 w 823226"/>
                <a:gd name="connsiteY43" fmla="*/ 888198 h 2672704"/>
                <a:gd name="connsiteX44" fmla="*/ 32409 w 823226"/>
                <a:gd name="connsiteY44" fmla="*/ 770684 h 2672704"/>
                <a:gd name="connsiteX45" fmla="*/ 16655 w 823226"/>
                <a:gd name="connsiteY45" fmla="*/ 550061 h 2672704"/>
                <a:gd name="connsiteX46" fmla="*/ 83147 w 823226"/>
                <a:gd name="connsiteY46" fmla="*/ 501806 h 2672704"/>
                <a:gd name="connsiteX47" fmla="*/ 113164 w 823226"/>
                <a:gd name="connsiteY47" fmla="*/ 508689 h 2672704"/>
                <a:gd name="connsiteX48" fmla="*/ 131756 w 823226"/>
                <a:gd name="connsiteY48" fmla="*/ 461215 h 2672704"/>
                <a:gd name="connsiteX49" fmla="*/ 259560 w 823226"/>
                <a:gd name="connsiteY49" fmla="*/ 426373 h 2672704"/>
                <a:gd name="connsiteX50" fmla="*/ 345141 w 823226"/>
                <a:gd name="connsiteY50" fmla="*/ 367828 h 2672704"/>
                <a:gd name="connsiteX51" fmla="*/ 391906 w 823226"/>
                <a:gd name="connsiteY51" fmla="*/ 391530 h 2672704"/>
                <a:gd name="connsiteX52" fmla="*/ 390983 w 823226"/>
                <a:gd name="connsiteY52" fmla="*/ 184319 h 2672704"/>
                <a:gd name="connsiteX53" fmla="*/ 449314 w 823226"/>
                <a:gd name="connsiteY53" fmla="*/ 8331 h 2672704"/>
                <a:gd name="connsiteX54" fmla="*/ 477454 w 823226"/>
                <a:gd name="connsiteY54" fmla="*/ 38 h 267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23226" h="2672704">
                  <a:moveTo>
                    <a:pt x="477454" y="38"/>
                  </a:moveTo>
                  <a:cubicBezTo>
                    <a:pt x="535857" y="-2338"/>
                    <a:pt x="545504" y="105843"/>
                    <a:pt x="549230" y="151108"/>
                  </a:cubicBezTo>
                  <a:cubicBezTo>
                    <a:pt x="555404" y="226116"/>
                    <a:pt x="554481" y="301478"/>
                    <a:pt x="558242" y="376628"/>
                  </a:cubicBezTo>
                  <a:cubicBezTo>
                    <a:pt x="559165" y="395859"/>
                    <a:pt x="562287" y="538139"/>
                    <a:pt x="594646" y="526927"/>
                  </a:cubicBezTo>
                  <a:cubicBezTo>
                    <a:pt x="644887" y="509541"/>
                    <a:pt x="685052" y="467673"/>
                    <a:pt x="742603" y="477182"/>
                  </a:cubicBezTo>
                  <a:cubicBezTo>
                    <a:pt x="784471" y="484136"/>
                    <a:pt x="846705" y="529694"/>
                    <a:pt x="814133" y="577878"/>
                  </a:cubicBezTo>
                  <a:cubicBezTo>
                    <a:pt x="783052" y="624075"/>
                    <a:pt x="724862" y="642383"/>
                    <a:pt x="678240" y="668568"/>
                  </a:cubicBezTo>
                  <a:cubicBezTo>
                    <a:pt x="621328" y="700501"/>
                    <a:pt x="579176" y="756278"/>
                    <a:pt x="565338" y="820428"/>
                  </a:cubicBezTo>
                  <a:cubicBezTo>
                    <a:pt x="540714" y="934820"/>
                    <a:pt x="548591" y="1057870"/>
                    <a:pt x="547811" y="1174107"/>
                  </a:cubicBezTo>
                  <a:cubicBezTo>
                    <a:pt x="544475" y="1672478"/>
                    <a:pt x="542843" y="2171274"/>
                    <a:pt x="558526" y="2669503"/>
                  </a:cubicBezTo>
                  <a:lnTo>
                    <a:pt x="557287" y="2672704"/>
                  </a:lnTo>
                  <a:lnTo>
                    <a:pt x="517966" y="2672704"/>
                  </a:lnTo>
                  <a:lnTo>
                    <a:pt x="506998" y="2211989"/>
                  </a:lnTo>
                  <a:cubicBezTo>
                    <a:pt x="504452" y="2055836"/>
                    <a:pt x="503033" y="1899664"/>
                    <a:pt x="502607" y="1743511"/>
                  </a:cubicBezTo>
                  <a:cubicBezTo>
                    <a:pt x="501969" y="1519553"/>
                    <a:pt x="503459" y="1295382"/>
                    <a:pt x="506510" y="1071495"/>
                  </a:cubicBezTo>
                  <a:cubicBezTo>
                    <a:pt x="508000" y="964270"/>
                    <a:pt x="497711" y="831215"/>
                    <a:pt x="559236" y="737899"/>
                  </a:cubicBezTo>
                  <a:cubicBezTo>
                    <a:pt x="596278" y="681767"/>
                    <a:pt x="638572" y="645505"/>
                    <a:pt x="697968" y="615275"/>
                  </a:cubicBezTo>
                  <a:cubicBezTo>
                    <a:pt x="723656" y="602218"/>
                    <a:pt x="753815" y="590438"/>
                    <a:pt x="775246" y="570640"/>
                  </a:cubicBezTo>
                  <a:cubicBezTo>
                    <a:pt x="792561" y="554531"/>
                    <a:pt x="752538" y="530120"/>
                    <a:pt x="739906" y="525649"/>
                  </a:cubicBezTo>
                  <a:cubicBezTo>
                    <a:pt x="678453" y="503793"/>
                    <a:pt x="641907" y="561202"/>
                    <a:pt x="586627" y="570427"/>
                  </a:cubicBezTo>
                  <a:cubicBezTo>
                    <a:pt x="532625" y="579439"/>
                    <a:pt x="528154" y="511599"/>
                    <a:pt x="523754" y="472569"/>
                  </a:cubicBezTo>
                  <a:cubicBezTo>
                    <a:pt x="515593" y="400542"/>
                    <a:pt x="516161" y="327805"/>
                    <a:pt x="513748" y="255423"/>
                  </a:cubicBezTo>
                  <a:cubicBezTo>
                    <a:pt x="511691" y="193899"/>
                    <a:pt x="514671" y="116620"/>
                    <a:pt x="486144" y="60063"/>
                  </a:cubicBezTo>
                  <a:cubicBezTo>
                    <a:pt x="466345" y="20892"/>
                    <a:pt x="445411" y="58573"/>
                    <a:pt x="439947" y="82984"/>
                  </a:cubicBezTo>
                  <a:cubicBezTo>
                    <a:pt x="429161" y="131026"/>
                    <a:pt x="430154" y="182261"/>
                    <a:pt x="430793" y="231225"/>
                  </a:cubicBezTo>
                  <a:cubicBezTo>
                    <a:pt x="431432" y="278628"/>
                    <a:pt x="434625" y="326315"/>
                    <a:pt x="432141" y="373647"/>
                  </a:cubicBezTo>
                  <a:cubicBezTo>
                    <a:pt x="430651" y="402316"/>
                    <a:pt x="427387" y="435953"/>
                    <a:pt x="396944" y="447945"/>
                  </a:cubicBezTo>
                  <a:cubicBezTo>
                    <a:pt x="392615" y="449648"/>
                    <a:pt x="386938" y="448513"/>
                    <a:pt x="383390" y="445674"/>
                  </a:cubicBezTo>
                  <a:cubicBezTo>
                    <a:pt x="367707" y="433114"/>
                    <a:pt x="348122" y="412961"/>
                    <a:pt x="327259" y="409625"/>
                  </a:cubicBezTo>
                  <a:cubicBezTo>
                    <a:pt x="304479" y="406006"/>
                    <a:pt x="284539" y="449861"/>
                    <a:pt x="275527" y="464550"/>
                  </a:cubicBezTo>
                  <a:cubicBezTo>
                    <a:pt x="270914" y="472002"/>
                    <a:pt x="253103" y="488607"/>
                    <a:pt x="243806" y="477324"/>
                  </a:cubicBezTo>
                  <a:cubicBezTo>
                    <a:pt x="230536" y="461144"/>
                    <a:pt x="210241" y="444681"/>
                    <a:pt x="187746" y="453125"/>
                  </a:cubicBezTo>
                  <a:cubicBezTo>
                    <a:pt x="159503" y="463770"/>
                    <a:pt x="156948" y="493858"/>
                    <a:pt x="145665" y="517702"/>
                  </a:cubicBezTo>
                  <a:cubicBezTo>
                    <a:pt x="132253" y="546087"/>
                    <a:pt x="110113" y="555170"/>
                    <a:pt x="80805" y="546725"/>
                  </a:cubicBezTo>
                  <a:cubicBezTo>
                    <a:pt x="23467" y="530262"/>
                    <a:pt x="43621" y="647634"/>
                    <a:pt x="50788" y="676445"/>
                  </a:cubicBezTo>
                  <a:cubicBezTo>
                    <a:pt x="60226" y="714552"/>
                    <a:pt x="73283" y="751382"/>
                    <a:pt x="86127" y="788353"/>
                  </a:cubicBezTo>
                  <a:cubicBezTo>
                    <a:pt x="124660" y="899410"/>
                    <a:pt x="137646" y="1020614"/>
                    <a:pt x="150774" y="1136780"/>
                  </a:cubicBezTo>
                  <a:cubicBezTo>
                    <a:pt x="182779" y="1419637"/>
                    <a:pt x="195410" y="1704766"/>
                    <a:pt x="203500" y="1989255"/>
                  </a:cubicBezTo>
                  <a:cubicBezTo>
                    <a:pt x="206800" y="2105670"/>
                    <a:pt x="210330" y="2222580"/>
                    <a:pt x="211492" y="2339483"/>
                  </a:cubicBezTo>
                  <a:lnTo>
                    <a:pt x="205575" y="2672704"/>
                  </a:lnTo>
                  <a:lnTo>
                    <a:pt x="173352" y="2672704"/>
                  </a:lnTo>
                  <a:lnTo>
                    <a:pt x="169340" y="2164285"/>
                  </a:lnTo>
                  <a:cubicBezTo>
                    <a:pt x="165251" y="1986346"/>
                    <a:pt x="158332" y="1808478"/>
                    <a:pt x="148149" y="1630822"/>
                  </a:cubicBezTo>
                  <a:cubicBezTo>
                    <a:pt x="133956" y="1384298"/>
                    <a:pt x="123950" y="1129613"/>
                    <a:pt x="67961" y="888198"/>
                  </a:cubicBezTo>
                  <a:cubicBezTo>
                    <a:pt x="58665" y="847962"/>
                    <a:pt x="45537" y="809713"/>
                    <a:pt x="32409" y="770684"/>
                  </a:cubicBezTo>
                  <a:cubicBezTo>
                    <a:pt x="10339" y="705043"/>
                    <a:pt x="-18968" y="616411"/>
                    <a:pt x="16655" y="550061"/>
                  </a:cubicBezTo>
                  <a:cubicBezTo>
                    <a:pt x="29144" y="526856"/>
                    <a:pt x="52704" y="497122"/>
                    <a:pt x="83147" y="501806"/>
                  </a:cubicBezTo>
                  <a:cubicBezTo>
                    <a:pt x="93366" y="503367"/>
                    <a:pt x="103016" y="507057"/>
                    <a:pt x="113164" y="508689"/>
                  </a:cubicBezTo>
                  <a:cubicBezTo>
                    <a:pt x="108764" y="507980"/>
                    <a:pt x="129627" y="464834"/>
                    <a:pt x="131756" y="461215"/>
                  </a:cubicBezTo>
                  <a:cubicBezTo>
                    <a:pt x="159645" y="413315"/>
                    <a:pt x="217408" y="394014"/>
                    <a:pt x="259560" y="426373"/>
                  </a:cubicBezTo>
                  <a:cubicBezTo>
                    <a:pt x="279926" y="395078"/>
                    <a:pt x="307744" y="361938"/>
                    <a:pt x="345141" y="367828"/>
                  </a:cubicBezTo>
                  <a:cubicBezTo>
                    <a:pt x="362456" y="370596"/>
                    <a:pt x="377926" y="380885"/>
                    <a:pt x="391906" y="391530"/>
                  </a:cubicBezTo>
                  <a:cubicBezTo>
                    <a:pt x="397583" y="322980"/>
                    <a:pt x="388996" y="253011"/>
                    <a:pt x="390983" y="184319"/>
                  </a:cubicBezTo>
                  <a:cubicBezTo>
                    <a:pt x="392544" y="130742"/>
                    <a:pt x="392473" y="37426"/>
                    <a:pt x="449314" y="8331"/>
                  </a:cubicBezTo>
                  <a:cubicBezTo>
                    <a:pt x="459772" y="2974"/>
                    <a:pt x="469111" y="378"/>
                    <a:pt x="477454" y="38"/>
                  </a:cubicBezTo>
                  <a:close/>
                </a:path>
              </a:pathLst>
            </a:custGeom>
            <a:solidFill>
              <a:srgbClr val="000001"/>
            </a:solidFill>
            <a:ln w="7062" cap="flat">
              <a:noFill/>
              <a:prstDash val="solid"/>
              <a:miter/>
            </a:ln>
          </p:spPr>
          <p:txBody>
            <a:bodyPr rtlCol="0" anchor="ctr"/>
            <a:lstStyle/>
            <a:p>
              <a:endParaRPr lang="en-GB" dirty="0">
                <a:latin typeface="Euclid Circular A" panose="020B0304000000000000" pitchFamily="34" charset="0"/>
              </a:endParaRPr>
            </a:p>
          </p:txBody>
        </p:sp>
        <p:sp>
          <p:nvSpPr>
            <p:cNvPr id="32" name="Freeform: Shape 11">
              <a:extLst>
                <a:ext uri="{FF2B5EF4-FFF2-40B4-BE49-F238E27FC236}">
                  <a16:creationId xmlns:a16="http://schemas.microsoft.com/office/drawing/2014/main" id="{B6518FD5-93DC-4729-86B3-1E01650BE1DC}"/>
                </a:ext>
              </a:extLst>
            </p:cNvPr>
            <p:cNvSpPr/>
            <p:nvPr/>
          </p:nvSpPr>
          <p:spPr>
            <a:xfrm>
              <a:off x="3238476" y="7558100"/>
              <a:ext cx="738062" cy="2629600"/>
            </a:xfrm>
            <a:custGeom>
              <a:avLst/>
              <a:gdLst>
                <a:gd name="connsiteX0" fmla="*/ 429881 w 738062"/>
                <a:gd name="connsiteY0" fmla="*/ 582 h 2629600"/>
                <a:gd name="connsiteX1" fmla="*/ 444684 w 738062"/>
                <a:gd name="connsiteY1" fmla="*/ 16959 h 2629600"/>
                <a:gd name="connsiteX2" fmla="*/ 472288 w 738062"/>
                <a:gd name="connsiteY2" fmla="*/ 212319 h 2629600"/>
                <a:gd name="connsiteX3" fmla="*/ 482294 w 738062"/>
                <a:gd name="connsiteY3" fmla="*/ 429465 h 2629600"/>
                <a:gd name="connsiteX4" fmla="*/ 545167 w 738062"/>
                <a:gd name="connsiteY4" fmla="*/ 527323 h 2629600"/>
                <a:gd name="connsiteX5" fmla="*/ 698446 w 738062"/>
                <a:gd name="connsiteY5" fmla="*/ 482545 h 2629600"/>
                <a:gd name="connsiteX6" fmla="*/ 733786 w 738062"/>
                <a:gd name="connsiteY6" fmla="*/ 527536 h 2629600"/>
                <a:gd name="connsiteX7" fmla="*/ 656508 w 738062"/>
                <a:gd name="connsiteY7" fmla="*/ 572171 h 2629600"/>
                <a:gd name="connsiteX8" fmla="*/ 517776 w 738062"/>
                <a:gd name="connsiteY8" fmla="*/ 694795 h 2629600"/>
                <a:gd name="connsiteX9" fmla="*/ 465050 w 738062"/>
                <a:gd name="connsiteY9" fmla="*/ 1028391 h 2629600"/>
                <a:gd name="connsiteX10" fmla="*/ 461147 w 738062"/>
                <a:gd name="connsiteY10" fmla="*/ 1700407 h 2629600"/>
                <a:gd name="connsiteX11" fmla="*/ 465538 w 738062"/>
                <a:gd name="connsiteY11" fmla="*/ 2168885 h 2629600"/>
                <a:gd name="connsiteX12" fmla="*/ 476506 w 738062"/>
                <a:gd name="connsiteY12" fmla="*/ 2629600 h 2629600"/>
                <a:gd name="connsiteX13" fmla="*/ 164115 w 738062"/>
                <a:gd name="connsiteY13" fmla="*/ 2629600 h 2629600"/>
                <a:gd name="connsiteX14" fmla="*/ 170032 w 738062"/>
                <a:gd name="connsiteY14" fmla="*/ 2296379 h 2629600"/>
                <a:gd name="connsiteX15" fmla="*/ 162040 w 738062"/>
                <a:gd name="connsiteY15" fmla="*/ 1946151 h 2629600"/>
                <a:gd name="connsiteX16" fmla="*/ 109314 w 738062"/>
                <a:gd name="connsiteY16" fmla="*/ 1093676 h 2629600"/>
                <a:gd name="connsiteX17" fmla="*/ 44667 w 738062"/>
                <a:gd name="connsiteY17" fmla="*/ 745249 h 2629600"/>
                <a:gd name="connsiteX18" fmla="*/ 9328 w 738062"/>
                <a:gd name="connsiteY18" fmla="*/ 633341 h 2629600"/>
                <a:gd name="connsiteX19" fmla="*/ 39345 w 738062"/>
                <a:gd name="connsiteY19" fmla="*/ 503621 h 2629600"/>
                <a:gd name="connsiteX20" fmla="*/ 104205 w 738062"/>
                <a:gd name="connsiteY20" fmla="*/ 474598 h 2629600"/>
                <a:gd name="connsiteX21" fmla="*/ 146286 w 738062"/>
                <a:gd name="connsiteY21" fmla="*/ 410021 h 2629600"/>
                <a:gd name="connsiteX22" fmla="*/ 202346 w 738062"/>
                <a:gd name="connsiteY22" fmla="*/ 434220 h 2629600"/>
                <a:gd name="connsiteX23" fmla="*/ 234067 w 738062"/>
                <a:gd name="connsiteY23" fmla="*/ 421446 h 2629600"/>
                <a:gd name="connsiteX24" fmla="*/ 285799 w 738062"/>
                <a:gd name="connsiteY24" fmla="*/ 366521 h 2629600"/>
                <a:gd name="connsiteX25" fmla="*/ 341930 w 738062"/>
                <a:gd name="connsiteY25" fmla="*/ 402570 h 2629600"/>
                <a:gd name="connsiteX26" fmla="*/ 355484 w 738062"/>
                <a:gd name="connsiteY26" fmla="*/ 404841 h 2629600"/>
                <a:gd name="connsiteX27" fmla="*/ 390681 w 738062"/>
                <a:gd name="connsiteY27" fmla="*/ 330543 h 2629600"/>
                <a:gd name="connsiteX28" fmla="*/ 389333 w 738062"/>
                <a:gd name="connsiteY28" fmla="*/ 188121 h 2629600"/>
                <a:gd name="connsiteX29" fmla="*/ 398487 w 738062"/>
                <a:gd name="connsiteY29" fmla="*/ 39880 h 2629600"/>
                <a:gd name="connsiteX30" fmla="*/ 429881 w 738062"/>
                <a:gd name="connsiteY30" fmla="*/ 582 h 262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8062" h="2629600">
                  <a:moveTo>
                    <a:pt x="429881" y="582"/>
                  </a:moveTo>
                  <a:cubicBezTo>
                    <a:pt x="434714" y="2177"/>
                    <a:pt x="439734" y="7166"/>
                    <a:pt x="444684" y="16959"/>
                  </a:cubicBezTo>
                  <a:cubicBezTo>
                    <a:pt x="473211" y="73516"/>
                    <a:pt x="470231" y="150795"/>
                    <a:pt x="472288" y="212319"/>
                  </a:cubicBezTo>
                  <a:cubicBezTo>
                    <a:pt x="474701" y="284701"/>
                    <a:pt x="474133" y="357438"/>
                    <a:pt x="482294" y="429465"/>
                  </a:cubicBezTo>
                  <a:cubicBezTo>
                    <a:pt x="486694" y="468495"/>
                    <a:pt x="491165" y="536335"/>
                    <a:pt x="545167" y="527323"/>
                  </a:cubicBezTo>
                  <a:cubicBezTo>
                    <a:pt x="600447" y="518098"/>
                    <a:pt x="636993" y="460689"/>
                    <a:pt x="698446" y="482545"/>
                  </a:cubicBezTo>
                  <a:cubicBezTo>
                    <a:pt x="711078" y="487016"/>
                    <a:pt x="751101" y="511427"/>
                    <a:pt x="733786" y="527536"/>
                  </a:cubicBezTo>
                  <a:cubicBezTo>
                    <a:pt x="712355" y="547334"/>
                    <a:pt x="682196" y="559114"/>
                    <a:pt x="656508" y="572171"/>
                  </a:cubicBezTo>
                  <a:cubicBezTo>
                    <a:pt x="597112" y="602401"/>
                    <a:pt x="554818" y="638663"/>
                    <a:pt x="517776" y="694795"/>
                  </a:cubicBezTo>
                  <a:cubicBezTo>
                    <a:pt x="456251" y="788111"/>
                    <a:pt x="466540" y="921166"/>
                    <a:pt x="465050" y="1028391"/>
                  </a:cubicBezTo>
                  <a:cubicBezTo>
                    <a:pt x="461999" y="1252278"/>
                    <a:pt x="460509" y="1476449"/>
                    <a:pt x="461147" y="1700407"/>
                  </a:cubicBezTo>
                  <a:cubicBezTo>
                    <a:pt x="461573" y="1856560"/>
                    <a:pt x="462992" y="2012732"/>
                    <a:pt x="465538" y="2168885"/>
                  </a:cubicBezTo>
                  <a:lnTo>
                    <a:pt x="476506" y="2629600"/>
                  </a:lnTo>
                  <a:lnTo>
                    <a:pt x="164115" y="2629600"/>
                  </a:lnTo>
                  <a:lnTo>
                    <a:pt x="170032" y="2296379"/>
                  </a:lnTo>
                  <a:cubicBezTo>
                    <a:pt x="168870" y="2179476"/>
                    <a:pt x="165340" y="2062566"/>
                    <a:pt x="162040" y="1946151"/>
                  </a:cubicBezTo>
                  <a:cubicBezTo>
                    <a:pt x="153950" y="1661662"/>
                    <a:pt x="141319" y="1376533"/>
                    <a:pt x="109314" y="1093676"/>
                  </a:cubicBezTo>
                  <a:cubicBezTo>
                    <a:pt x="96186" y="977510"/>
                    <a:pt x="83200" y="856306"/>
                    <a:pt x="44667" y="745249"/>
                  </a:cubicBezTo>
                  <a:cubicBezTo>
                    <a:pt x="31823" y="708278"/>
                    <a:pt x="18766" y="671448"/>
                    <a:pt x="9328" y="633341"/>
                  </a:cubicBezTo>
                  <a:cubicBezTo>
                    <a:pt x="2161" y="604530"/>
                    <a:pt x="-17993" y="487158"/>
                    <a:pt x="39345" y="503621"/>
                  </a:cubicBezTo>
                  <a:cubicBezTo>
                    <a:pt x="68653" y="512066"/>
                    <a:pt x="90793" y="502983"/>
                    <a:pt x="104205" y="474598"/>
                  </a:cubicBezTo>
                  <a:cubicBezTo>
                    <a:pt x="115488" y="450754"/>
                    <a:pt x="118043" y="420666"/>
                    <a:pt x="146286" y="410021"/>
                  </a:cubicBezTo>
                  <a:cubicBezTo>
                    <a:pt x="168781" y="401577"/>
                    <a:pt x="189076" y="418040"/>
                    <a:pt x="202346" y="434220"/>
                  </a:cubicBezTo>
                  <a:cubicBezTo>
                    <a:pt x="211643" y="445503"/>
                    <a:pt x="229454" y="428898"/>
                    <a:pt x="234067" y="421446"/>
                  </a:cubicBezTo>
                  <a:cubicBezTo>
                    <a:pt x="243079" y="406757"/>
                    <a:pt x="263019" y="362902"/>
                    <a:pt x="285799" y="366521"/>
                  </a:cubicBezTo>
                  <a:cubicBezTo>
                    <a:pt x="306662" y="369857"/>
                    <a:pt x="326247" y="390010"/>
                    <a:pt x="341930" y="402570"/>
                  </a:cubicBezTo>
                  <a:cubicBezTo>
                    <a:pt x="345478" y="405409"/>
                    <a:pt x="351155" y="406544"/>
                    <a:pt x="355484" y="404841"/>
                  </a:cubicBezTo>
                  <a:cubicBezTo>
                    <a:pt x="385927" y="392849"/>
                    <a:pt x="389191" y="359212"/>
                    <a:pt x="390681" y="330543"/>
                  </a:cubicBezTo>
                  <a:cubicBezTo>
                    <a:pt x="393165" y="283211"/>
                    <a:pt x="389972" y="235524"/>
                    <a:pt x="389333" y="188121"/>
                  </a:cubicBezTo>
                  <a:cubicBezTo>
                    <a:pt x="388694" y="139157"/>
                    <a:pt x="387701" y="87922"/>
                    <a:pt x="398487" y="39880"/>
                  </a:cubicBezTo>
                  <a:cubicBezTo>
                    <a:pt x="402585" y="21572"/>
                    <a:pt x="415385" y="-4201"/>
                    <a:pt x="429881" y="582"/>
                  </a:cubicBezTo>
                  <a:close/>
                </a:path>
              </a:pathLst>
            </a:custGeom>
            <a:solidFill>
              <a:schemeClr val="bg1"/>
            </a:solidFill>
            <a:ln w="7062" cap="flat">
              <a:noFill/>
              <a:prstDash val="solid"/>
              <a:miter/>
            </a:ln>
          </p:spPr>
          <p:txBody>
            <a:bodyPr rtlCol="0" anchor="ctr"/>
            <a:lstStyle/>
            <a:p>
              <a:endParaRPr lang="en-GB" dirty="0">
                <a:latin typeface="Euclid Circular A" panose="020B0304000000000000" pitchFamily="34" charset="0"/>
              </a:endParaRPr>
            </a:p>
          </p:txBody>
        </p:sp>
        <p:sp>
          <p:nvSpPr>
            <p:cNvPr id="33" name="Freeform: Shape 12">
              <a:extLst>
                <a:ext uri="{FF2B5EF4-FFF2-40B4-BE49-F238E27FC236}">
                  <a16:creationId xmlns:a16="http://schemas.microsoft.com/office/drawing/2014/main" id="{0DD4F0CA-1512-4878-A072-4A1A73F90A59}"/>
                </a:ext>
              </a:extLst>
            </p:cNvPr>
            <p:cNvSpPr/>
            <p:nvPr/>
          </p:nvSpPr>
          <p:spPr>
            <a:xfrm>
              <a:off x="3370369" y="10187700"/>
              <a:ext cx="32223" cy="37663"/>
            </a:xfrm>
            <a:custGeom>
              <a:avLst/>
              <a:gdLst>
                <a:gd name="connsiteX0" fmla="*/ 0 w 32223"/>
                <a:gd name="connsiteY0" fmla="*/ 0 h 37663"/>
                <a:gd name="connsiteX1" fmla="*/ 32223 w 32223"/>
                <a:gd name="connsiteY1" fmla="*/ 0 h 37663"/>
                <a:gd name="connsiteX2" fmla="*/ 31922 w 32223"/>
                <a:gd name="connsiteY2" fmla="*/ 16953 h 37663"/>
                <a:gd name="connsiteX3" fmla="*/ 201 w 32223"/>
                <a:gd name="connsiteY3" fmla="*/ 25468 h 37663"/>
                <a:gd name="connsiteX4" fmla="*/ 0 w 32223"/>
                <a:gd name="connsiteY4" fmla="*/ 0 h 3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3" h="37663">
                  <a:moveTo>
                    <a:pt x="0" y="0"/>
                  </a:moveTo>
                  <a:lnTo>
                    <a:pt x="32223" y="0"/>
                  </a:lnTo>
                  <a:lnTo>
                    <a:pt x="31922" y="16953"/>
                  </a:lnTo>
                  <a:cubicBezTo>
                    <a:pt x="30999" y="33913"/>
                    <a:pt x="59" y="49170"/>
                    <a:pt x="201" y="25468"/>
                  </a:cubicBezTo>
                  <a:lnTo>
                    <a:pt x="0" y="0"/>
                  </a:lnTo>
                  <a:close/>
                </a:path>
              </a:pathLst>
            </a:custGeom>
            <a:solidFill>
              <a:srgbClr val="000001"/>
            </a:solidFill>
            <a:ln w="7062" cap="flat">
              <a:noFill/>
              <a:prstDash val="solid"/>
              <a:miter/>
            </a:ln>
          </p:spPr>
          <p:txBody>
            <a:bodyPr rtlCol="0" anchor="ctr"/>
            <a:lstStyle/>
            <a:p>
              <a:endParaRPr lang="en-GB" dirty="0">
                <a:latin typeface="Euclid Circular A" panose="020B0304000000000000" pitchFamily="34" charset="0"/>
              </a:endParaRPr>
            </a:p>
          </p:txBody>
        </p:sp>
        <p:sp>
          <p:nvSpPr>
            <p:cNvPr id="34" name="Freeform: Shape 13">
              <a:extLst>
                <a:ext uri="{FF2B5EF4-FFF2-40B4-BE49-F238E27FC236}">
                  <a16:creationId xmlns:a16="http://schemas.microsoft.com/office/drawing/2014/main" id="{45A174D4-2EDB-45CA-A12B-79D651321FAC}"/>
                </a:ext>
              </a:extLst>
            </p:cNvPr>
            <p:cNvSpPr/>
            <p:nvPr/>
          </p:nvSpPr>
          <p:spPr>
            <a:xfrm>
              <a:off x="3714983" y="10187700"/>
              <a:ext cx="39321" cy="23182"/>
            </a:xfrm>
            <a:custGeom>
              <a:avLst/>
              <a:gdLst>
                <a:gd name="connsiteX0" fmla="*/ 0 w 39321"/>
                <a:gd name="connsiteY0" fmla="*/ 0 h 23182"/>
                <a:gd name="connsiteX1" fmla="*/ 39321 w 39321"/>
                <a:gd name="connsiteY1" fmla="*/ 0 h 23182"/>
                <a:gd name="connsiteX2" fmla="*/ 34680 w 39321"/>
                <a:gd name="connsiteY2" fmla="*/ 11988 h 23182"/>
                <a:gd name="connsiteX3" fmla="*/ 182 w 39321"/>
                <a:gd name="connsiteY3" fmla="*/ 7657 h 23182"/>
                <a:gd name="connsiteX4" fmla="*/ 0 w 39321"/>
                <a:gd name="connsiteY4" fmla="*/ 0 h 2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1" h="23182">
                  <a:moveTo>
                    <a:pt x="0" y="0"/>
                  </a:moveTo>
                  <a:lnTo>
                    <a:pt x="39321" y="0"/>
                  </a:lnTo>
                  <a:lnTo>
                    <a:pt x="34680" y="11988"/>
                  </a:lnTo>
                  <a:cubicBezTo>
                    <a:pt x="23640" y="25154"/>
                    <a:pt x="874" y="30116"/>
                    <a:pt x="182" y="7657"/>
                  </a:cubicBezTo>
                  <a:lnTo>
                    <a:pt x="0" y="0"/>
                  </a:lnTo>
                  <a:close/>
                </a:path>
              </a:pathLst>
            </a:custGeom>
            <a:solidFill>
              <a:srgbClr val="000001"/>
            </a:solidFill>
            <a:ln w="7062" cap="flat">
              <a:noFill/>
              <a:prstDash val="solid"/>
              <a:miter/>
            </a:ln>
          </p:spPr>
          <p:txBody>
            <a:bodyPr rtlCol="0" anchor="ctr"/>
            <a:lstStyle/>
            <a:p>
              <a:endParaRPr lang="en-GB" dirty="0">
                <a:latin typeface="Euclid Circular A" panose="020B0304000000000000" pitchFamily="34" charset="0"/>
              </a:endParaRPr>
            </a:p>
          </p:txBody>
        </p:sp>
      </p:grpSp>
      <p:pic>
        <p:nvPicPr>
          <p:cNvPr id="3" name="Picture 2">
            <a:extLst>
              <a:ext uri="{FF2B5EF4-FFF2-40B4-BE49-F238E27FC236}">
                <a16:creationId xmlns:a16="http://schemas.microsoft.com/office/drawing/2014/main" id="{683B4810-C4A1-4F42-BFA3-806ABB6154EE}"/>
              </a:ext>
            </a:extLst>
          </p:cNvPr>
          <p:cNvPicPr>
            <a:picLocks noChangeAspect="1"/>
          </p:cNvPicPr>
          <p:nvPr/>
        </p:nvPicPr>
        <p:blipFill rotWithShape="1">
          <a:blip r:embed="rId3"/>
          <a:srcRect l="21859" t="4268"/>
          <a:stretch/>
        </p:blipFill>
        <p:spPr>
          <a:xfrm>
            <a:off x="291139" y="1027079"/>
            <a:ext cx="4554452" cy="302240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9EFEE609-A649-4044-AA62-421198D042C2}"/>
              </a:ext>
            </a:extLst>
          </p:cNvPr>
          <p:cNvPicPr>
            <a:picLocks noChangeAspect="1"/>
          </p:cNvPicPr>
          <p:nvPr/>
        </p:nvPicPr>
        <p:blipFill rotWithShape="1">
          <a:blip r:embed="rId4"/>
          <a:srcRect l="22426" t="4493"/>
          <a:stretch/>
        </p:blipFill>
        <p:spPr>
          <a:xfrm>
            <a:off x="3652517" y="1998726"/>
            <a:ext cx="5132002" cy="342246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0E4C4A9-02A3-4288-8077-11AFD3DD3B63}"/>
              </a:ext>
            </a:extLst>
          </p:cNvPr>
          <p:cNvPicPr>
            <a:picLocks noChangeAspect="1"/>
          </p:cNvPicPr>
          <p:nvPr/>
        </p:nvPicPr>
        <p:blipFill rotWithShape="1">
          <a:blip r:embed="rId5"/>
          <a:srcRect l="22446" t="4452"/>
          <a:stretch/>
        </p:blipFill>
        <p:spPr>
          <a:xfrm>
            <a:off x="6487885" y="2995749"/>
            <a:ext cx="5412975" cy="36123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2495756"/>
      </p:ext>
    </p:extLst>
  </p:cSld>
  <p:clrMapOvr>
    <a:masterClrMapping/>
  </p:clrMapOvr>
  <p:transition>
    <p:fade/>
  </p:transition>
</p:sld>
</file>

<file path=ppt/theme/theme1.xml><?xml version="1.0" encoding="utf-8"?>
<a:theme xmlns:a="http://schemas.openxmlformats.org/drawingml/2006/main" name="MSFT Education Template 2020">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7.potx" id="{38B949A8-B0F9-42B1-8EAB-90FE813F2E82}" vid="{DAD8D2DF-92EF-4645-90C4-AC83445A57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D0766E69EDE2840A4CD3D885632AC65" ma:contentTypeVersion="4" ma:contentTypeDescription="Create a new document." ma:contentTypeScope="" ma:versionID="c48c61ca7574e406eabd8e3f6db0ce89">
  <xsd:schema xmlns:xsd="http://www.w3.org/2001/XMLSchema" xmlns:xs="http://www.w3.org/2001/XMLSchema" xmlns:p="http://schemas.microsoft.com/office/2006/metadata/properties" xmlns:ns2="f292c0cb-2629-45a5-9c00-05d52564f06c" targetNamespace="http://schemas.microsoft.com/office/2006/metadata/properties" ma:root="true" ma:fieldsID="1d8adfdf9d85367b614433eaa4141680" ns2:_="">
    <xsd:import namespace="f292c0cb-2629-45a5-9c00-05d52564f06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92c0cb-2629-45a5-9c00-05d52564f0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purl.org/dc/elements/1.1/"/>
    <ds:schemaRef ds:uri="9b9c5c16-867a-4db2-ba4f-ee15313d56fa"/>
    <ds:schemaRef ds:uri="http://www.w3.org/XML/1998/namespace"/>
    <ds:schemaRef ds:uri="http://schemas.microsoft.com/office/2006/documentManagement/types"/>
    <ds:schemaRef ds:uri="http://purl.org/dc/terms/"/>
    <ds:schemaRef ds:uri="93ab16e8-98c0-4411-a205-183158ba01fa"/>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88EC9867-B680-4C81-8792-0E54DBB3B69C}"/>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MST_Education_design concepts_v01</Template>
  <TotalTime>3788</TotalTime>
  <Words>745</Words>
  <Application>Microsoft Office PowerPoint</Application>
  <PresentationFormat>Widescreen</PresentationFormat>
  <Paragraphs>105</Paragraphs>
  <Slides>16</Slides>
  <Notes>13</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MSFT Education Template 2020</vt:lpstr>
      <vt:lpstr>Innovative EdTech</vt:lpstr>
      <vt:lpstr>Session </vt:lpstr>
      <vt:lpstr>Introduction</vt:lpstr>
      <vt:lpstr>EdTech Development</vt:lpstr>
      <vt:lpstr>EdTech The questions I ask myself……. </vt:lpstr>
      <vt:lpstr>EdTech </vt:lpstr>
      <vt:lpstr>EdTech </vt:lpstr>
      <vt:lpstr>PowerPoint Presentation</vt:lpstr>
      <vt:lpstr>PowerPoint Presentation</vt:lpstr>
      <vt:lpstr>PowerPoint Presentation</vt:lpstr>
      <vt:lpstr>ClickView</vt:lpstr>
      <vt:lpstr>Web browser</vt:lpstr>
      <vt:lpstr>PowerPoint Presentation</vt:lpstr>
      <vt:lpstr>PowerPoint Presentation</vt:lpstr>
      <vt:lpstr>PowerPoint Presentation</vt:lpstr>
      <vt:lpstr>Questions?</vt:lpstr>
    </vt:vector>
  </TitlesOfParts>
  <Manager>&lt;Comms manager name here&gt;</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Teacher  Inspiration Day</dc:title>
  <dc:subject>&lt;Event name&gt;</dc:subject>
  <dc:creator>Nadia Vizzacaja</dc:creator>
  <cp:keywords/>
  <dc:description/>
  <cp:lastModifiedBy>Rob Wraith</cp:lastModifiedBy>
  <cp:revision>427</cp:revision>
  <dcterms:created xsi:type="dcterms:W3CDTF">2020-08-27T08:41:10Z</dcterms:created>
  <dcterms:modified xsi:type="dcterms:W3CDTF">2022-06-27T11:08:08Z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0x0101004D0766E69EDE2840A4CD3D885632AC65</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Owner">
    <vt:lpwstr>maryfj@microsoft.com</vt:lpwstr>
  </property>
  <property fmtid="{D5CDD505-2E9C-101B-9397-08002B2CF9AE}" pid="15" name="MSIP_Label_f42aa342-8706-4288-bd11-ebb85995028c_SetDate">
    <vt:lpwstr>2017-08-29T14:27:20.8568347-07:00</vt:lpwstr>
  </property>
  <property fmtid="{D5CDD505-2E9C-101B-9397-08002B2CF9AE}" pid="16" name="MSIP_Label_f42aa342-8706-4288-bd11-ebb85995028c_Name">
    <vt:lpwstr>General</vt:lpwstr>
  </property>
  <property fmtid="{D5CDD505-2E9C-101B-9397-08002B2CF9AE}" pid="17" name="MSIP_Label_f42aa342-8706-4288-bd11-ebb85995028c_Application">
    <vt:lpwstr>Microsoft Azure Information Protection</vt:lpwstr>
  </property>
  <property fmtid="{D5CDD505-2E9C-101B-9397-08002B2CF9AE}" pid="18" name="MSIP_Label_f42aa342-8706-4288-bd11-ebb85995028c_Extended_MSFT_Method">
    <vt:lpwstr>Automatic</vt:lpwstr>
  </property>
  <property fmtid="{D5CDD505-2E9C-101B-9397-08002B2CF9AE}" pid="19" name="Sensitivity">
    <vt:lpwstr>General</vt:lpwstr>
  </property>
</Properties>
</file>